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5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lado Lalik" initials="VL" lastIdx="1" clrIdx="0">
    <p:extLst>
      <p:ext uri="{19B8F6BF-5375-455C-9EA6-DF929625EA0E}">
        <p15:presenceInfo xmlns:p15="http://schemas.microsoft.com/office/powerpoint/2012/main" userId="34c709efd98a6c8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67092" autoAdjust="0"/>
  </p:normalViewPr>
  <p:slideViewPr>
    <p:cSldViewPr snapToGrid="0">
      <p:cViewPr varScale="1">
        <p:scale>
          <a:sx n="77" d="100"/>
          <a:sy n="77" d="100"/>
        </p:scale>
        <p:origin x="12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3836D-4A6D-44F9-8D02-8024BAB40822}" type="datetimeFigureOut">
              <a:rPr lang="en-US" smtClean="0"/>
              <a:t>15-Nov-15</a:t>
            </a:fld>
            <a:endParaRPr lang="en-US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7678FB-087B-4F2A-A3D3-D42ACDBD2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8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678FB-087B-4F2A-A3D3-D42ACDBD2C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62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678FB-087B-4F2A-A3D3-D42ACDBD2C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67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678FB-087B-4F2A-A3D3-D42ACDBD2CB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069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678FB-087B-4F2A-A3D3-D42ACDBD2CB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74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678FB-087B-4F2A-A3D3-D42ACDBD2CB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49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617C-733F-4EAC-8BD8-CF93EA714B5A}" type="datetimeFigureOut">
              <a:rPr lang="en-US" smtClean="0"/>
              <a:t>15-Nov-15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D05A-6309-4403-8BF4-8DA811FCE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2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617C-733F-4EAC-8BD8-CF93EA714B5A}" type="datetimeFigureOut">
              <a:rPr lang="en-US" smtClean="0"/>
              <a:t>15-Nov-15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D05A-6309-4403-8BF4-8DA811FCE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7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617C-733F-4EAC-8BD8-CF93EA714B5A}" type="datetimeFigureOut">
              <a:rPr lang="en-US" smtClean="0"/>
              <a:t>15-Nov-15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D05A-6309-4403-8BF4-8DA811FCE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43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617C-733F-4EAC-8BD8-CF93EA714B5A}" type="datetimeFigureOut">
              <a:rPr lang="en-US" smtClean="0"/>
              <a:t>15-Nov-15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D05A-6309-4403-8BF4-8DA811FCE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77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617C-733F-4EAC-8BD8-CF93EA714B5A}" type="datetimeFigureOut">
              <a:rPr lang="en-US" smtClean="0"/>
              <a:t>15-Nov-15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D05A-6309-4403-8BF4-8DA811FCE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51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617C-733F-4EAC-8BD8-CF93EA714B5A}" type="datetimeFigureOut">
              <a:rPr lang="en-US" smtClean="0"/>
              <a:t>15-Nov-15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D05A-6309-4403-8BF4-8DA811FCE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2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617C-733F-4EAC-8BD8-CF93EA714B5A}" type="datetimeFigureOut">
              <a:rPr lang="en-US" smtClean="0"/>
              <a:t>15-Nov-15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D05A-6309-4403-8BF4-8DA811FCE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04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617C-733F-4EAC-8BD8-CF93EA714B5A}" type="datetimeFigureOut">
              <a:rPr lang="en-US" smtClean="0"/>
              <a:t>15-Nov-15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D05A-6309-4403-8BF4-8DA811FCE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06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617C-733F-4EAC-8BD8-CF93EA714B5A}" type="datetimeFigureOut">
              <a:rPr lang="en-US" smtClean="0"/>
              <a:t>15-Nov-15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D05A-6309-4403-8BF4-8DA811FCE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2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617C-733F-4EAC-8BD8-CF93EA714B5A}" type="datetimeFigureOut">
              <a:rPr lang="en-US" smtClean="0"/>
              <a:t>15-Nov-15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D05A-6309-4403-8BF4-8DA811FCE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069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617C-733F-4EAC-8BD8-CF93EA714B5A}" type="datetimeFigureOut">
              <a:rPr lang="en-US" smtClean="0"/>
              <a:t>15-Nov-15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D05A-6309-4403-8BF4-8DA811FCE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31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617C-733F-4EAC-8BD8-CF93EA714B5A}" type="datetimeFigureOut">
              <a:rPr lang="en-US" smtClean="0"/>
              <a:t>15-Nov-15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D05A-6309-4403-8BF4-8DA811FCE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24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617C-733F-4EAC-8BD8-CF93EA714B5A}" type="datetimeFigureOut">
              <a:rPr lang="en-US" smtClean="0"/>
              <a:t>15-Nov-15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D05A-6309-4403-8BF4-8DA811FCE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75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2515617C-733F-4EAC-8BD8-CF93EA714B5A}" type="datetimeFigureOut">
              <a:rPr lang="en-US" smtClean="0"/>
              <a:t>15-Nov-15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8265D05A-6309-4403-8BF4-8DA811FCE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95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515617C-733F-4EAC-8BD8-CF93EA714B5A}" type="datetimeFigureOut">
              <a:rPr lang="en-US" smtClean="0"/>
              <a:t>15-Nov-15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8265D05A-6309-4403-8BF4-8DA811FCE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431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VYHODNOCOVANIE POUŽITEĽNOSTI APLIKÁCIÍ POMOCOU ZAZNAMENÁVANIA POHĽADU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10001" y="5709214"/>
            <a:ext cx="10572000" cy="434974"/>
          </a:xfrm>
        </p:spPr>
        <p:txBody>
          <a:bodyPr>
            <a:noAutofit/>
          </a:bodyPr>
          <a:lstStyle/>
          <a:p>
            <a:r>
              <a:rPr lang="en-US" dirty="0" err="1" smtClean="0"/>
              <a:t>Vladimír</a:t>
            </a:r>
            <a:r>
              <a:rPr lang="en-US" dirty="0" smtClean="0"/>
              <a:t> </a:t>
            </a:r>
            <a:r>
              <a:rPr lang="en-US" dirty="0" err="1" smtClean="0"/>
              <a:t>Ľalík</a:t>
            </a:r>
            <a:endParaRPr lang="en-US" dirty="0" smtClean="0"/>
          </a:p>
          <a:p>
            <a:r>
              <a:rPr lang="en-US" dirty="0" err="1" smtClean="0"/>
              <a:t>Vedúci</a:t>
            </a:r>
            <a:r>
              <a:rPr lang="en-US" dirty="0" smtClean="0"/>
              <a:t> </a:t>
            </a:r>
            <a:r>
              <a:rPr lang="en-US" dirty="0" err="1" smtClean="0"/>
              <a:t>práce</a:t>
            </a:r>
            <a:r>
              <a:rPr lang="en-US" dirty="0" smtClean="0"/>
              <a:t>: Jakub </a:t>
            </a:r>
            <a:r>
              <a:rPr lang="en-US" dirty="0" err="1" smtClean="0"/>
              <a:t>Šimko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217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Overenie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 v UX </a:t>
            </a:r>
            <a:r>
              <a:rPr lang="en-US" dirty="0" err="1" smtClean="0"/>
              <a:t>Classe</a:t>
            </a:r>
            <a:endParaRPr lang="en-US" dirty="0" smtClean="0"/>
          </a:p>
          <a:p>
            <a:r>
              <a:rPr lang="en-US" dirty="0" err="1" smtClean="0"/>
              <a:t>Používateľom</a:t>
            </a:r>
            <a:r>
              <a:rPr lang="en-US" dirty="0" smtClean="0"/>
              <a:t> </a:t>
            </a:r>
            <a:r>
              <a:rPr lang="en-US" dirty="0" err="1" smtClean="0"/>
              <a:t>pripravíme</a:t>
            </a:r>
            <a:r>
              <a:rPr lang="en-US" dirty="0" smtClean="0"/>
              <a:t> </a:t>
            </a:r>
            <a:r>
              <a:rPr lang="en-US" dirty="0" err="1" smtClean="0"/>
              <a:t>úlohy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webových</a:t>
            </a:r>
            <a:r>
              <a:rPr lang="en-US" dirty="0" smtClean="0"/>
              <a:t> </a:t>
            </a:r>
            <a:r>
              <a:rPr lang="en-US" dirty="0" err="1" smtClean="0"/>
              <a:t>stránkach</a:t>
            </a:r>
            <a:r>
              <a:rPr lang="en-US" dirty="0" smtClean="0"/>
              <a:t>, o </a:t>
            </a:r>
            <a:r>
              <a:rPr lang="en-US" dirty="0" err="1" smtClean="0"/>
              <a:t>ktorých</a:t>
            </a:r>
            <a:r>
              <a:rPr lang="en-US" dirty="0" smtClean="0"/>
              <a:t> </a:t>
            </a:r>
            <a:r>
              <a:rPr lang="en-US" dirty="0" err="1" smtClean="0"/>
              <a:t>vieme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majú</a:t>
            </a:r>
            <a:r>
              <a:rPr lang="en-US" dirty="0" smtClean="0"/>
              <a:t> </a:t>
            </a:r>
            <a:r>
              <a:rPr lang="en-US" dirty="0" err="1" smtClean="0"/>
              <a:t>problémy</a:t>
            </a:r>
            <a:r>
              <a:rPr lang="en-US" dirty="0" smtClean="0"/>
              <a:t> </a:t>
            </a:r>
            <a:r>
              <a:rPr lang="en-US" dirty="0" err="1" smtClean="0"/>
              <a:t>použiteľnosti</a:t>
            </a:r>
            <a:r>
              <a:rPr lang="en-US" dirty="0" smtClean="0"/>
              <a:t>, </a:t>
            </a:r>
            <a:r>
              <a:rPr lang="en-US" dirty="0" err="1" smtClean="0"/>
              <a:t>ktoré</a:t>
            </a:r>
            <a:r>
              <a:rPr lang="en-US" dirty="0" smtClean="0"/>
              <a:t> </a:t>
            </a:r>
            <a:r>
              <a:rPr lang="en-US" dirty="0" err="1" smtClean="0"/>
              <a:t>skúma</a:t>
            </a:r>
            <a:r>
              <a:rPr lang="en-US" dirty="0" smtClean="0"/>
              <a:t> </a:t>
            </a:r>
            <a:r>
              <a:rPr lang="en-US" dirty="0" err="1" smtClean="0"/>
              <a:t>naša</a:t>
            </a:r>
            <a:r>
              <a:rPr lang="en-US" dirty="0" smtClean="0"/>
              <a:t> </a:t>
            </a:r>
            <a:r>
              <a:rPr lang="en-US" dirty="0" err="1" smtClean="0"/>
              <a:t>metóda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Predpokladáme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navrhnutá</a:t>
            </a:r>
            <a:r>
              <a:rPr lang="en-US" dirty="0" smtClean="0"/>
              <a:t> </a:t>
            </a:r>
            <a:r>
              <a:rPr lang="en-US" dirty="0" err="1" smtClean="0"/>
              <a:t>metóda</a:t>
            </a:r>
            <a:r>
              <a:rPr lang="en-US" dirty="0" smtClean="0"/>
              <a:t> </a:t>
            </a:r>
            <a:r>
              <a:rPr lang="en-US" dirty="0" err="1" smtClean="0"/>
              <a:t>dokáže</a:t>
            </a:r>
            <a:r>
              <a:rPr lang="en-US" dirty="0" smtClean="0"/>
              <a:t> </a:t>
            </a:r>
            <a:r>
              <a:rPr lang="en-US" dirty="0" err="1" smtClean="0"/>
              <a:t>automaticky</a:t>
            </a:r>
            <a:r>
              <a:rPr lang="en-US" dirty="0" smtClean="0"/>
              <a:t> s </a:t>
            </a:r>
            <a:r>
              <a:rPr lang="en-US" dirty="0" err="1" smtClean="0"/>
              <a:t>určitou</a:t>
            </a:r>
            <a:r>
              <a:rPr lang="en-US" dirty="0" smtClean="0"/>
              <a:t> </a:t>
            </a:r>
            <a:r>
              <a:rPr lang="en-US" dirty="0" err="1" smtClean="0"/>
              <a:t>presnosťou</a:t>
            </a:r>
            <a:r>
              <a:rPr lang="en-US" dirty="0" smtClean="0"/>
              <a:t> </a:t>
            </a:r>
            <a:r>
              <a:rPr lang="en-US" dirty="0" err="1" smtClean="0"/>
              <a:t>odhaliť</a:t>
            </a:r>
            <a:r>
              <a:rPr lang="en-US" dirty="0" smtClean="0"/>
              <a:t> v </a:t>
            </a:r>
            <a:r>
              <a:rPr lang="en-US" dirty="0" err="1" smtClean="0"/>
              <a:t>dátach</a:t>
            </a:r>
            <a:r>
              <a:rPr lang="en-US" dirty="0" smtClean="0"/>
              <a:t> </a:t>
            </a:r>
            <a:r>
              <a:rPr lang="en-US" dirty="0" err="1" smtClean="0"/>
              <a:t>získaných</a:t>
            </a:r>
            <a:r>
              <a:rPr lang="en-US" dirty="0" smtClean="0"/>
              <a:t> </a:t>
            </a:r>
            <a:r>
              <a:rPr lang="en-US" dirty="0" err="1" smtClean="0"/>
              <a:t>testovaním</a:t>
            </a:r>
            <a:r>
              <a:rPr lang="en-US" dirty="0" smtClean="0"/>
              <a:t> </a:t>
            </a:r>
            <a:r>
              <a:rPr lang="en-US" dirty="0" err="1" smtClean="0"/>
              <a:t>použiteľnosti</a:t>
            </a:r>
            <a:r>
              <a:rPr lang="en-US" dirty="0" smtClean="0"/>
              <a:t> so </a:t>
            </a:r>
            <a:r>
              <a:rPr lang="en-US" dirty="0" err="1" smtClean="0"/>
              <a:t>zaznamenávaním</a:t>
            </a:r>
            <a:r>
              <a:rPr lang="en-US" dirty="0" smtClean="0"/>
              <a:t> </a:t>
            </a:r>
            <a:r>
              <a:rPr lang="en-US" dirty="0" err="1" smtClean="0"/>
              <a:t>pohľadu</a:t>
            </a:r>
            <a:r>
              <a:rPr lang="en-US" dirty="0" smtClean="0"/>
              <a:t> </a:t>
            </a:r>
            <a:r>
              <a:rPr lang="en-US" dirty="0" err="1" smtClean="0"/>
              <a:t>špecifikované</a:t>
            </a:r>
            <a:r>
              <a:rPr lang="en-US" dirty="0" smtClean="0"/>
              <a:t> </a:t>
            </a:r>
            <a:r>
              <a:rPr lang="en-US" dirty="0" err="1" smtClean="0"/>
              <a:t>problémy</a:t>
            </a:r>
            <a:r>
              <a:rPr lang="en-US" dirty="0" smtClean="0"/>
              <a:t> </a:t>
            </a:r>
            <a:r>
              <a:rPr lang="en-US" dirty="0" err="1" smtClean="0"/>
              <a:t>použiteľnosti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79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Ďakujem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pozornosť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Cieľom</a:t>
            </a:r>
            <a:r>
              <a:rPr lang="en-US" dirty="0"/>
              <a:t> je </a:t>
            </a:r>
            <a:r>
              <a:rPr lang="en-US" dirty="0" err="1"/>
              <a:t>navrhnút</a:t>
            </a:r>
            <a:r>
              <a:rPr lang="en-US" dirty="0"/>
              <a:t> a </a:t>
            </a:r>
            <a:r>
              <a:rPr lang="en-US" dirty="0" err="1"/>
              <a:t>implementovať</a:t>
            </a:r>
            <a:r>
              <a:rPr lang="en-US" dirty="0"/>
              <a:t> </a:t>
            </a:r>
            <a:r>
              <a:rPr lang="en-US" dirty="0" err="1"/>
              <a:t>metódu</a:t>
            </a:r>
            <a:r>
              <a:rPr lang="en-US" dirty="0"/>
              <a:t>, </a:t>
            </a:r>
            <a:r>
              <a:rPr lang="en-US" dirty="0" err="1"/>
              <a:t>ktorá</a:t>
            </a:r>
            <a:r>
              <a:rPr lang="en-US" dirty="0"/>
              <a:t> </a:t>
            </a:r>
            <a:r>
              <a:rPr lang="en-US" dirty="0" err="1"/>
              <a:t>zautomatizuje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analýzy</a:t>
            </a:r>
            <a:r>
              <a:rPr lang="en-US" dirty="0"/>
              <a:t> a </a:t>
            </a:r>
            <a:r>
              <a:rPr lang="en-US" dirty="0" err="1"/>
              <a:t>interpretácie</a:t>
            </a:r>
            <a:r>
              <a:rPr lang="en-US" dirty="0"/>
              <a:t> </a:t>
            </a:r>
            <a:r>
              <a:rPr lang="en-US" dirty="0" err="1"/>
              <a:t>dát</a:t>
            </a:r>
            <a:r>
              <a:rPr lang="en-US" dirty="0"/>
              <a:t> </a:t>
            </a:r>
            <a:r>
              <a:rPr lang="en-US" dirty="0" err="1"/>
              <a:t>získaných</a:t>
            </a:r>
            <a:r>
              <a:rPr lang="en-US" dirty="0"/>
              <a:t> </a:t>
            </a:r>
            <a:r>
              <a:rPr lang="en-US" dirty="0" err="1"/>
              <a:t>zaznamenávaním</a:t>
            </a:r>
            <a:r>
              <a:rPr lang="en-US" dirty="0"/>
              <a:t> </a:t>
            </a:r>
            <a:r>
              <a:rPr lang="en-US" dirty="0" err="1"/>
              <a:t>pohľadu</a:t>
            </a:r>
            <a:r>
              <a:rPr lang="en-US" dirty="0"/>
              <a:t> </a:t>
            </a:r>
            <a:r>
              <a:rPr lang="en-US" dirty="0" err="1"/>
              <a:t>počas</a:t>
            </a:r>
            <a:r>
              <a:rPr lang="en-US" dirty="0"/>
              <a:t> </a:t>
            </a:r>
            <a:r>
              <a:rPr lang="en-US" dirty="0" err="1"/>
              <a:t>testovania</a:t>
            </a:r>
            <a:r>
              <a:rPr lang="en-US" dirty="0"/>
              <a:t> </a:t>
            </a:r>
            <a:r>
              <a:rPr lang="en-US" dirty="0" err="1"/>
              <a:t>použiteľnosti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52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Ciele</a:t>
            </a:r>
            <a:r>
              <a:rPr lang="en-US" dirty="0" smtClean="0"/>
              <a:t> </a:t>
            </a:r>
            <a:r>
              <a:rPr lang="en-US" dirty="0" err="1" smtClean="0"/>
              <a:t>práce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Cieľom</a:t>
            </a:r>
            <a:r>
              <a:rPr lang="en-US" dirty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navrhnút</a:t>
            </a:r>
            <a:r>
              <a:rPr lang="en-US" dirty="0" smtClean="0"/>
              <a:t> a </a:t>
            </a:r>
            <a:r>
              <a:rPr lang="en-US" dirty="0" err="1" smtClean="0"/>
              <a:t>implementovať</a:t>
            </a:r>
            <a:r>
              <a:rPr lang="en-US" dirty="0" smtClean="0"/>
              <a:t> </a:t>
            </a:r>
            <a:r>
              <a:rPr lang="en-US" dirty="0" err="1" smtClean="0"/>
              <a:t>metódu</a:t>
            </a:r>
            <a:r>
              <a:rPr lang="en-US" dirty="0" smtClean="0"/>
              <a:t>, </a:t>
            </a:r>
            <a:r>
              <a:rPr lang="en-US" dirty="0" err="1" smtClean="0"/>
              <a:t>ktorá</a:t>
            </a:r>
            <a:r>
              <a:rPr lang="en-US" dirty="0" smtClean="0"/>
              <a:t> </a:t>
            </a:r>
            <a:r>
              <a:rPr lang="en-US" dirty="0" err="1" smtClean="0"/>
              <a:t>zautomatizuje</a:t>
            </a:r>
            <a:r>
              <a:rPr lang="en-US" dirty="0" smtClean="0"/>
              <a:t> </a:t>
            </a:r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 err="1"/>
              <a:t>analýzy</a:t>
            </a:r>
            <a:r>
              <a:rPr lang="en-US" dirty="0"/>
              <a:t> a </a:t>
            </a:r>
            <a:r>
              <a:rPr lang="en-US" dirty="0" err="1"/>
              <a:t>interpretácie</a:t>
            </a:r>
            <a:r>
              <a:rPr lang="en-US" dirty="0"/>
              <a:t> </a:t>
            </a:r>
            <a:r>
              <a:rPr lang="en-US" dirty="0" err="1"/>
              <a:t>dát</a:t>
            </a:r>
            <a:r>
              <a:rPr lang="en-US" dirty="0"/>
              <a:t> </a:t>
            </a:r>
            <a:r>
              <a:rPr lang="en-US" dirty="0" err="1"/>
              <a:t>získaných</a:t>
            </a:r>
            <a:r>
              <a:rPr lang="en-US" dirty="0"/>
              <a:t> </a:t>
            </a:r>
            <a:r>
              <a:rPr lang="en-US" dirty="0" err="1" smtClean="0"/>
              <a:t>zaznamenávaním</a:t>
            </a:r>
            <a:r>
              <a:rPr lang="en-US" dirty="0" smtClean="0"/>
              <a:t> </a:t>
            </a:r>
            <a:r>
              <a:rPr lang="en-US" dirty="0" err="1"/>
              <a:t>pohľadu</a:t>
            </a:r>
            <a:r>
              <a:rPr lang="en-US" dirty="0"/>
              <a:t> </a:t>
            </a:r>
            <a:r>
              <a:rPr lang="en-US" dirty="0" err="1"/>
              <a:t>počas</a:t>
            </a:r>
            <a:r>
              <a:rPr lang="en-US" dirty="0"/>
              <a:t> </a:t>
            </a:r>
            <a:r>
              <a:rPr lang="en-US" dirty="0" err="1"/>
              <a:t>testovania</a:t>
            </a:r>
            <a:r>
              <a:rPr lang="en-US" dirty="0"/>
              <a:t> </a:t>
            </a:r>
            <a:r>
              <a:rPr lang="en-US" dirty="0" err="1" smtClean="0"/>
              <a:t>použiteľnosti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Webové</a:t>
            </a:r>
            <a:r>
              <a:rPr lang="en-US" dirty="0" smtClean="0"/>
              <a:t> </a:t>
            </a:r>
            <a:r>
              <a:rPr lang="en-US" dirty="0" err="1" smtClean="0"/>
              <a:t>aplikácie</a:t>
            </a:r>
            <a:endParaRPr lang="en-US" dirty="0" smtClean="0"/>
          </a:p>
          <a:p>
            <a:r>
              <a:rPr lang="en-US" dirty="0" err="1" smtClean="0"/>
              <a:t>Testovanie</a:t>
            </a:r>
            <a:r>
              <a:rPr lang="en-US" dirty="0" smtClean="0"/>
              <a:t> </a:t>
            </a:r>
            <a:r>
              <a:rPr lang="en-US" dirty="0" err="1" smtClean="0"/>
              <a:t>použiteľnosti</a:t>
            </a:r>
            <a:r>
              <a:rPr lang="en-US" dirty="0" smtClean="0"/>
              <a:t> s </a:t>
            </a:r>
            <a:r>
              <a:rPr lang="en-US" dirty="0" err="1" smtClean="0"/>
              <a:t>používateľmi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98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Motivácia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Zaznamenávanie</a:t>
            </a:r>
            <a:r>
              <a:rPr lang="en-US" dirty="0" smtClean="0"/>
              <a:t> </a:t>
            </a:r>
            <a:r>
              <a:rPr lang="en-US" dirty="0" err="1" smtClean="0"/>
              <a:t>pohľadu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iný</a:t>
            </a:r>
            <a:r>
              <a:rPr lang="en-US" dirty="0" smtClean="0"/>
              <a:t> </a:t>
            </a:r>
            <a:r>
              <a:rPr lang="en-US" dirty="0" err="1" smtClean="0"/>
              <a:t>pohľad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interakciu</a:t>
            </a:r>
            <a:r>
              <a:rPr lang="en-US" dirty="0" smtClean="0"/>
              <a:t> </a:t>
            </a:r>
            <a:r>
              <a:rPr lang="en-US" dirty="0" err="1" smtClean="0"/>
              <a:t>používateľa</a:t>
            </a:r>
            <a:r>
              <a:rPr lang="en-US" dirty="0" smtClean="0"/>
              <a:t> s </a:t>
            </a:r>
            <a:r>
              <a:rPr lang="en-US" dirty="0" err="1" smtClean="0"/>
              <a:t>aplikáciou</a:t>
            </a:r>
            <a:endParaRPr lang="en-US" dirty="0" smtClean="0"/>
          </a:p>
          <a:p>
            <a:pPr lvl="1"/>
            <a:r>
              <a:rPr lang="en-US" dirty="0" err="1" smtClean="0"/>
              <a:t>Rozsiahly</a:t>
            </a:r>
            <a:r>
              <a:rPr lang="en-US" dirty="0" smtClean="0"/>
              <a:t> </a:t>
            </a:r>
            <a:r>
              <a:rPr lang="en-US" dirty="0" err="1" smtClean="0"/>
              <a:t>základ</a:t>
            </a:r>
            <a:r>
              <a:rPr lang="en-US" dirty="0" smtClean="0"/>
              <a:t> v </a:t>
            </a:r>
            <a:r>
              <a:rPr lang="en-US" dirty="0" err="1" smtClean="0"/>
              <a:t>kognívnej</a:t>
            </a:r>
            <a:r>
              <a:rPr lang="en-US" dirty="0" smtClean="0"/>
              <a:t> </a:t>
            </a:r>
            <a:r>
              <a:rPr lang="en-US" dirty="0" err="1" smtClean="0"/>
              <a:t>psychológií</a:t>
            </a:r>
            <a:endParaRPr lang="en-US" dirty="0" smtClean="0"/>
          </a:p>
          <a:p>
            <a:pPr lvl="1"/>
            <a:r>
              <a:rPr lang="en-US" dirty="0" err="1" smtClean="0"/>
              <a:t>Časovo</a:t>
            </a:r>
            <a:r>
              <a:rPr lang="en-US" dirty="0" smtClean="0"/>
              <a:t> </a:t>
            </a:r>
            <a:r>
              <a:rPr lang="en-US" dirty="0" err="1" smtClean="0"/>
              <a:t>náročna</a:t>
            </a:r>
            <a:r>
              <a:rPr lang="en-US" dirty="0" smtClean="0"/>
              <a:t> a </a:t>
            </a:r>
            <a:r>
              <a:rPr lang="en-US" dirty="0" err="1" smtClean="0"/>
              <a:t>zložitá</a:t>
            </a:r>
            <a:r>
              <a:rPr lang="en-US" dirty="0" smtClean="0"/>
              <a:t> </a:t>
            </a:r>
            <a:r>
              <a:rPr lang="en-US" dirty="0" err="1" smtClean="0"/>
              <a:t>analýza</a:t>
            </a:r>
            <a:r>
              <a:rPr lang="en-US" dirty="0" smtClean="0"/>
              <a:t> </a:t>
            </a:r>
            <a:r>
              <a:rPr lang="en-US" dirty="0" err="1" smtClean="0"/>
              <a:t>dát</a:t>
            </a:r>
            <a:endParaRPr lang="en-US" dirty="0" smtClean="0"/>
          </a:p>
          <a:p>
            <a:pPr lvl="1"/>
            <a:r>
              <a:rPr lang="en-US" dirty="0" smtClean="0"/>
              <a:t>V </a:t>
            </a:r>
            <a:r>
              <a:rPr lang="en-US" dirty="0" err="1" smtClean="0"/>
              <a:t>súčasnosti</a:t>
            </a:r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nalýza</a:t>
            </a:r>
            <a:r>
              <a:rPr lang="en-US" dirty="0" smtClean="0"/>
              <a:t> </a:t>
            </a:r>
            <a:r>
              <a:rPr lang="en-US" dirty="0" err="1" smtClean="0"/>
              <a:t>dát</a:t>
            </a:r>
            <a:r>
              <a:rPr lang="en-US" dirty="0" smtClean="0"/>
              <a:t> </a:t>
            </a:r>
            <a:r>
              <a:rPr lang="en-US" dirty="0" err="1" smtClean="0"/>
              <a:t>založená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názoroch</a:t>
            </a:r>
            <a:r>
              <a:rPr lang="en-US" dirty="0"/>
              <a:t> </a:t>
            </a:r>
            <a:r>
              <a:rPr lang="en-US" dirty="0" err="1"/>
              <a:t>jednotlivých</a:t>
            </a:r>
            <a:r>
              <a:rPr lang="en-US" dirty="0"/>
              <a:t> </a:t>
            </a:r>
            <a:r>
              <a:rPr lang="en-US" dirty="0" err="1" smtClean="0"/>
              <a:t>expertov</a:t>
            </a:r>
            <a:r>
              <a:rPr lang="en-US" dirty="0" smtClean="0"/>
              <a:t> – </a:t>
            </a:r>
            <a:r>
              <a:rPr lang="en-US" dirty="0" err="1" smtClean="0"/>
              <a:t>kvalitatívne</a:t>
            </a:r>
            <a:r>
              <a:rPr lang="en-US" dirty="0" smtClean="0"/>
              <a:t> </a:t>
            </a:r>
            <a:r>
              <a:rPr lang="en-US" dirty="0" err="1" smtClean="0"/>
              <a:t>vyhodnotenie</a:t>
            </a:r>
            <a:endParaRPr lang="en-US" dirty="0" smtClean="0"/>
          </a:p>
          <a:p>
            <a:pPr lvl="1"/>
            <a:r>
              <a:rPr lang="en-US" dirty="0" err="1" smtClean="0"/>
              <a:t>Štandardizáciou</a:t>
            </a:r>
            <a:r>
              <a:rPr lang="en-US" dirty="0" smtClean="0"/>
              <a:t> </a:t>
            </a:r>
            <a:r>
              <a:rPr lang="en-US" dirty="0" err="1" smtClean="0"/>
              <a:t>vzorov</a:t>
            </a:r>
            <a:r>
              <a:rPr lang="en-US" dirty="0" smtClean="0"/>
              <a:t> a </a:t>
            </a:r>
            <a:r>
              <a:rPr lang="en-US" dirty="0" err="1" smtClean="0"/>
              <a:t>metrík</a:t>
            </a:r>
            <a:r>
              <a:rPr lang="en-US" dirty="0" smtClean="0"/>
              <a:t> – </a:t>
            </a:r>
            <a:r>
              <a:rPr lang="en-US" dirty="0" err="1" smtClean="0"/>
              <a:t>kvantitatívne</a:t>
            </a:r>
            <a:r>
              <a:rPr lang="en-US" dirty="0" smtClean="0"/>
              <a:t> </a:t>
            </a:r>
            <a:r>
              <a:rPr lang="en-US" dirty="0" err="1" smtClean="0"/>
              <a:t>vyhodnotenie</a:t>
            </a:r>
            <a:r>
              <a:rPr lang="en-US" dirty="0" smtClean="0"/>
              <a:t> (</a:t>
            </a:r>
            <a:r>
              <a:rPr lang="en-US" dirty="0" err="1" smtClean="0"/>
              <a:t>možná</a:t>
            </a:r>
            <a:r>
              <a:rPr lang="en-US" dirty="0" smtClean="0"/>
              <a:t> </a:t>
            </a:r>
            <a:r>
              <a:rPr lang="en-US" dirty="0" err="1" smtClean="0"/>
              <a:t>automatizácia</a:t>
            </a:r>
            <a:r>
              <a:rPr lang="en-US" dirty="0" smtClean="0"/>
              <a:t> </a:t>
            </a:r>
            <a:r>
              <a:rPr lang="en-US" dirty="0" err="1" smtClean="0"/>
              <a:t>vyhodnotenia</a:t>
            </a:r>
            <a:r>
              <a:rPr lang="en-US" dirty="0" smtClean="0"/>
              <a:t> a </a:t>
            </a:r>
            <a:r>
              <a:rPr lang="en-US" dirty="0" err="1" smtClean="0"/>
              <a:t>interpretácie</a:t>
            </a:r>
            <a:r>
              <a:rPr lang="en-US" dirty="0" smtClean="0"/>
              <a:t> </a:t>
            </a:r>
            <a:r>
              <a:rPr lang="en-US" dirty="0" err="1" smtClean="0"/>
              <a:t>dát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Množstvo</a:t>
            </a:r>
            <a:r>
              <a:rPr lang="en-US" dirty="0" smtClean="0"/>
              <a:t> </a:t>
            </a:r>
            <a:r>
              <a:rPr lang="en-US" dirty="0" err="1" smtClean="0"/>
              <a:t>výskumov</a:t>
            </a:r>
            <a:r>
              <a:rPr lang="en-US" dirty="0" smtClean="0"/>
              <a:t> a </a:t>
            </a:r>
            <a:r>
              <a:rPr lang="en-US" dirty="0" err="1" smtClean="0"/>
              <a:t>štúdií</a:t>
            </a:r>
            <a:r>
              <a:rPr lang="en-US" dirty="0" smtClean="0"/>
              <a:t> </a:t>
            </a:r>
            <a:r>
              <a:rPr lang="en-US" dirty="0" err="1" smtClean="0"/>
              <a:t>indentifikujúcich</a:t>
            </a:r>
            <a:r>
              <a:rPr lang="en-US" dirty="0" smtClean="0"/>
              <a:t> </a:t>
            </a:r>
            <a:r>
              <a:rPr lang="en-US" dirty="0" err="1" smtClean="0"/>
              <a:t>vzory</a:t>
            </a:r>
            <a:r>
              <a:rPr lang="en-US" dirty="0" smtClean="0"/>
              <a:t> v </a:t>
            </a:r>
            <a:r>
              <a:rPr lang="en-US" dirty="0" err="1" smtClean="0"/>
              <a:t>dáta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958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Problémy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Rôzne</a:t>
            </a:r>
            <a:r>
              <a:rPr lang="en-US" dirty="0" smtClean="0"/>
              <a:t> </a:t>
            </a:r>
            <a:r>
              <a:rPr lang="en-US" dirty="0" err="1" smtClean="0"/>
              <a:t>typy</a:t>
            </a:r>
            <a:r>
              <a:rPr lang="en-US" dirty="0" smtClean="0"/>
              <a:t> </a:t>
            </a:r>
            <a:r>
              <a:rPr lang="en-US" dirty="0" err="1" smtClean="0"/>
              <a:t>používateľov</a:t>
            </a:r>
            <a:endParaRPr lang="en-US" dirty="0" smtClean="0"/>
          </a:p>
          <a:p>
            <a:r>
              <a:rPr lang="en-US" dirty="0" err="1" smtClean="0"/>
              <a:t>Jeden</a:t>
            </a:r>
            <a:r>
              <a:rPr lang="en-US" dirty="0" smtClean="0"/>
              <a:t> </a:t>
            </a:r>
            <a:r>
              <a:rPr lang="en-US" dirty="0" err="1" smtClean="0"/>
              <a:t>problém</a:t>
            </a:r>
            <a:r>
              <a:rPr lang="en-US" dirty="0" smtClean="0"/>
              <a:t> </a:t>
            </a:r>
            <a:r>
              <a:rPr lang="en-US" dirty="0" err="1" smtClean="0"/>
              <a:t>použiteľnosti</a:t>
            </a:r>
            <a:r>
              <a:rPr lang="en-US" dirty="0" smtClean="0"/>
              <a:t> =&gt; </a:t>
            </a:r>
            <a:r>
              <a:rPr lang="en-US" dirty="0" err="1" smtClean="0"/>
              <a:t>rôzne</a:t>
            </a:r>
            <a:r>
              <a:rPr lang="en-US" dirty="0" smtClean="0"/>
              <a:t> </a:t>
            </a:r>
            <a:r>
              <a:rPr lang="en-US" dirty="0" err="1" smtClean="0"/>
              <a:t>vzory</a:t>
            </a:r>
            <a:r>
              <a:rPr lang="en-US" dirty="0" smtClean="0"/>
              <a:t> pre </a:t>
            </a:r>
            <a:r>
              <a:rPr lang="en-US" dirty="0" err="1" smtClean="0"/>
              <a:t>rôznych</a:t>
            </a:r>
            <a:r>
              <a:rPr lang="en-US" dirty="0" smtClean="0"/>
              <a:t> </a:t>
            </a:r>
            <a:r>
              <a:rPr lang="en-US" dirty="0" err="1" smtClean="0"/>
              <a:t>používateľov</a:t>
            </a:r>
            <a:endParaRPr lang="en-US" dirty="0" smtClean="0"/>
          </a:p>
          <a:p>
            <a:r>
              <a:rPr lang="en-US" dirty="0" err="1" smtClean="0"/>
              <a:t>Výskyt</a:t>
            </a:r>
            <a:r>
              <a:rPr lang="en-US" dirty="0" smtClean="0"/>
              <a:t> </a:t>
            </a:r>
            <a:r>
              <a:rPr lang="en-US" dirty="0" err="1" smtClean="0"/>
              <a:t>vzoru</a:t>
            </a:r>
            <a:r>
              <a:rPr lang="en-US" dirty="0" smtClean="0"/>
              <a:t> v </a:t>
            </a:r>
            <a:r>
              <a:rPr lang="en-US" dirty="0" err="1" smtClean="0"/>
              <a:t>dátach</a:t>
            </a:r>
            <a:r>
              <a:rPr lang="en-US" dirty="0" smtClean="0"/>
              <a:t> </a:t>
            </a:r>
            <a:r>
              <a:rPr lang="en-US" dirty="0" err="1" smtClean="0"/>
              <a:t>nemusí</a:t>
            </a:r>
            <a:r>
              <a:rPr lang="en-US" dirty="0" smtClean="0"/>
              <a:t> </a:t>
            </a:r>
            <a:r>
              <a:rPr lang="en-US" dirty="0" err="1" smtClean="0"/>
              <a:t>znamenať</a:t>
            </a:r>
            <a:r>
              <a:rPr lang="en-US" dirty="0" smtClean="0"/>
              <a:t> problem </a:t>
            </a:r>
            <a:r>
              <a:rPr lang="en-US" dirty="0" err="1" smtClean="0"/>
              <a:t>použiteľnosti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50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Návrh</a:t>
            </a:r>
            <a:r>
              <a:rPr lang="en-US" dirty="0" smtClean="0"/>
              <a:t> </a:t>
            </a:r>
            <a:r>
              <a:rPr lang="en-US" dirty="0" err="1" smtClean="0"/>
              <a:t>riešenia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Zozbierané</a:t>
            </a:r>
            <a:r>
              <a:rPr lang="en-US" dirty="0" smtClean="0"/>
              <a:t> </a:t>
            </a:r>
            <a:r>
              <a:rPr lang="en-US" dirty="0" err="1" smtClean="0"/>
              <a:t>vzory</a:t>
            </a:r>
            <a:r>
              <a:rPr lang="en-US" dirty="0" smtClean="0"/>
              <a:t>, </a:t>
            </a:r>
            <a:r>
              <a:rPr lang="en-US" dirty="0" err="1" smtClean="0"/>
              <a:t>metriky</a:t>
            </a:r>
            <a:r>
              <a:rPr lang="en-US" dirty="0" smtClean="0"/>
              <a:t>, </a:t>
            </a:r>
            <a:r>
              <a:rPr lang="en-US" dirty="0" err="1" smtClean="0"/>
              <a:t>pozorovanie</a:t>
            </a:r>
            <a:r>
              <a:rPr lang="en-US" dirty="0" smtClean="0"/>
              <a:t> v </a:t>
            </a:r>
            <a:r>
              <a:rPr lang="en-US" dirty="0" err="1" smtClean="0"/>
              <a:t>dátach</a:t>
            </a:r>
            <a:r>
              <a:rPr lang="en-US" dirty="0" smtClean="0"/>
              <a:t> z </a:t>
            </a:r>
            <a:r>
              <a:rPr lang="en-US" dirty="0" err="1" smtClean="0"/>
              <a:t>publikácií</a:t>
            </a:r>
            <a:endParaRPr lang="en-US" dirty="0" smtClean="0"/>
          </a:p>
          <a:p>
            <a:r>
              <a:rPr lang="en-US" dirty="0" err="1" smtClean="0"/>
              <a:t>Výber</a:t>
            </a:r>
            <a:r>
              <a:rPr lang="en-US" dirty="0" smtClean="0"/>
              <a:t> </a:t>
            </a:r>
            <a:r>
              <a:rPr lang="en-US" dirty="0" err="1" smtClean="0"/>
              <a:t>opakujúcich</a:t>
            </a:r>
            <a:r>
              <a:rPr lang="en-US" dirty="0" smtClean="0"/>
              <a:t>, </a:t>
            </a:r>
            <a:r>
              <a:rPr lang="en-US" dirty="0" err="1" smtClean="0"/>
              <a:t>najčastejšie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vyskytujúcich</a:t>
            </a:r>
            <a:r>
              <a:rPr lang="en-US" dirty="0" smtClean="0"/>
              <a:t> </a:t>
            </a:r>
            <a:r>
              <a:rPr lang="en-US" dirty="0" err="1" smtClean="0"/>
              <a:t>vzorov</a:t>
            </a:r>
            <a:endParaRPr lang="en-US" dirty="0" smtClean="0"/>
          </a:p>
          <a:p>
            <a:r>
              <a:rPr lang="en-US" dirty="0" smtClean="0"/>
              <a:t>Pre </a:t>
            </a:r>
            <a:r>
              <a:rPr lang="en-US" dirty="0" err="1" smtClean="0"/>
              <a:t>každý</a:t>
            </a:r>
            <a:r>
              <a:rPr lang="en-US" dirty="0" smtClean="0"/>
              <a:t> </a:t>
            </a:r>
            <a:r>
              <a:rPr lang="en-US" dirty="0" err="1" smtClean="0"/>
              <a:t>určený</a:t>
            </a:r>
            <a:r>
              <a:rPr lang="en-US" dirty="0" smtClean="0"/>
              <a:t> </a:t>
            </a:r>
            <a:r>
              <a:rPr lang="en-US" dirty="0" err="1" smtClean="0"/>
              <a:t>problém</a:t>
            </a:r>
            <a:r>
              <a:rPr lang="en-US" dirty="0" smtClean="0"/>
              <a:t> </a:t>
            </a:r>
            <a:r>
              <a:rPr lang="en-US" dirty="0" err="1" smtClean="0"/>
              <a:t>použiteľnosti</a:t>
            </a:r>
            <a:r>
              <a:rPr lang="en-US" dirty="0" smtClean="0"/>
              <a:t> </a:t>
            </a:r>
            <a:r>
              <a:rPr lang="en-US" dirty="0" err="1" smtClean="0"/>
              <a:t>niekoľko</a:t>
            </a:r>
            <a:r>
              <a:rPr lang="en-US" dirty="0" smtClean="0"/>
              <a:t> </a:t>
            </a:r>
            <a:r>
              <a:rPr lang="en-US" dirty="0" err="1" smtClean="0"/>
              <a:t>metrík</a:t>
            </a:r>
            <a:r>
              <a:rPr lang="en-US" dirty="0" smtClean="0"/>
              <a:t>, </a:t>
            </a:r>
            <a:r>
              <a:rPr lang="en-US" dirty="0" err="1" smtClean="0"/>
              <a:t>udalostí</a:t>
            </a:r>
            <a:r>
              <a:rPr lang="en-US" dirty="0" smtClean="0"/>
              <a:t> v </a:t>
            </a:r>
            <a:r>
              <a:rPr lang="en-US" dirty="0" err="1" smtClean="0"/>
              <a:t>dátach</a:t>
            </a:r>
            <a:endParaRPr lang="en-US" dirty="0" smtClean="0"/>
          </a:p>
          <a:p>
            <a:r>
              <a:rPr lang="en-US" dirty="0" err="1" smtClean="0"/>
              <a:t>Metriky</a:t>
            </a:r>
            <a:r>
              <a:rPr lang="en-US" dirty="0" smtClean="0"/>
              <a:t>, </a:t>
            </a:r>
            <a:r>
              <a:rPr lang="en-US" dirty="0" err="1" smtClean="0"/>
              <a:t>udalosti</a:t>
            </a:r>
            <a:r>
              <a:rPr lang="en-US" dirty="0" smtClean="0"/>
              <a:t> </a:t>
            </a:r>
            <a:r>
              <a:rPr lang="en-US" dirty="0" err="1" smtClean="0"/>
              <a:t>rozdelené</a:t>
            </a:r>
            <a:r>
              <a:rPr lang="en-US" dirty="0" smtClean="0"/>
              <a:t> do 3 </a:t>
            </a:r>
            <a:r>
              <a:rPr lang="en-US" dirty="0" err="1" smtClean="0"/>
              <a:t>úrovní</a:t>
            </a:r>
            <a:endParaRPr lang="en-US" dirty="0" smtClean="0"/>
          </a:p>
          <a:p>
            <a:r>
              <a:rPr lang="en-US" dirty="0" err="1" smtClean="0"/>
              <a:t>Fixacie</a:t>
            </a:r>
            <a:r>
              <a:rPr lang="en-US" dirty="0" smtClean="0"/>
              <a:t>, </a:t>
            </a:r>
            <a:r>
              <a:rPr lang="en-US" dirty="0" err="1" smtClean="0"/>
              <a:t>sakády</a:t>
            </a:r>
            <a:r>
              <a:rPr lang="en-US" dirty="0" smtClean="0"/>
              <a:t>, </a:t>
            </a:r>
            <a:r>
              <a:rPr lang="en-US" dirty="0" err="1" smtClean="0"/>
              <a:t>regresívne</a:t>
            </a:r>
            <a:r>
              <a:rPr lang="en-US" dirty="0" smtClean="0"/>
              <a:t> </a:t>
            </a:r>
            <a:r>
              <a:rPr lang="en-US" dirty="0" err="1" smtClean="0"/>
              <a:t>sakády</a:t>
            </a:r>
            <a:r>
              <a:rPr lang="en-US" dirty="0" smtClean="0"/>
              <a:t> </a:t>
            </a:r>
            <a:r>
              <a:rPr lang="en-US" dirty="0" err="1" smtClean="0"/>
              <a:t>medzi</a:t>
            </a:r>
            <a:r>
              <a:rPr lang="en-US" dirty="0" smtClean="0"/>
              <a:t> AOI, </a:t>
            </a:r>
            <a:r>
              <a:rPr lang="en-US" dirty="0" err="1" smtClean="0"/>
              <a:t>snímacie</a:t>
            </a:r>
            <a:r>
              <a:rPr lang="en-US" dirty="0" smtClean="0"/>
              <a:t> </a:t>
            </a:r>
            <a:r>
              <a:rPr lang="en-US" dirty="0" err="1" smtClean="0"/>
              <a:t>dráhy</a:t>
            </a:r>
            <a:r>
              <a:rPr lang="en-US" dirty="0" smtClean="0"/>
              <a:t> (</a:t>
            </a:r>
            <a:r>
              <a:rPr lang="en-US" dirty="0" err="1" smtClean="0"/>
              <a:t>scanpath</a:t>
            </a:r>
            <a:r>
              <a:rPr lang="en-US" dirty="0" smtClean="0"/>
              <a:t>), </a:t>
            </a:r>
            <a:r>
              <a:rPr lang="en-US" dirty="0" err="1" smtClean="0"/>
              <a:t>konvexný</a:t>
            </a:r>
            <a:r>
              <a:rPr lang="en-US" dirty="0" smtClean="0"/>
              <a:t> </a:t>
            </a:r>
            <a:r>
              <a:rPr lang="en-US" dirty="0" err="1" smtClean="0"/>
              <a:t>obal</a:t>
            </a:r>
            <a:r>
              <a:rPr lang="en-US" dirty="0" smtClean="0"/>
              <a:t> </a:t>
            </a:r>
            <a:r>
              <a:rPr lang="en-US" dirty="0" err="1" smtClean="0"/>
              <a:t>oblasti</a:t>
            </a:r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009801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Návrh</a:t>
            </a:r>
            <a:r>
              <a:rPr lang="en-US" dirty="0" smtClean="0"/>
              <a:t> </a:t>
            </a:r>
            <a:r>
              <a:rPr lang="en-US" dirty="0" err="1" smtClean="0"/>
              <a:t>riešenia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Testovanie</a:t>
            </a:r>
            <a:r>
              <a:rPr lang="en-US" dirty="0"/>
              <a:t> </a:t>
            </a:r>
            <a:r>
              <a:rPr lang="en-US" dirty="0" err="1"/>
              <a:t>použiteľnosti</a:t>
            </a:r>
            <a:r>
              <a:rPr lang="en-US" dirty="0"/>
              <a:t> </a:t>
            </a:r>
          </a:p>
          <a:p>
            <a:r>
              <a:rPr lang="en-US" dirty="0" err="1" smtClean="0"/>
              <a:t>Získané</a:t>
            </a:r>
            <a:r>
              <a:rPr lang="en-US" dirty="0" smtClean="0"/>
              <a:t> </a:t>
            </a:r>
            <a:r>
              <a:rPr lang="en-US" dirty="0"/>
              <a:t>data </a:t>
            </a:r>
            <a:r>
              <a:rPr lang="en-US" dirty="0" smtClean="0"/>
              <a:t>(export </a:t>
            </a:r>
            <a:r>
              <a:rPr lang="en-US" dirty="0" err="1" smtClean="0"/>
              <a:t>Tobii</a:t>
            </a:r>
            <a:r>
              <a:rPr lang="en-US" dirty="0" smtClean="0"/>
              <a:t> Studio, UX Class)</a:t>
            </a:r>
            <a:endParaRPr lang="en-US" dirty="0"/>
          </a:p>
          <a:p>
            <a:r>
              <a:rPr lang="en-US" dirty="0" smtClean="0"/>
              <a:t>Import </a:t>
            </a:r>
            <a:r>
              <a:rPr lang="en-US" dirty="0"/>
              <a:t>do </a:t>
            </a:r>
            <a:r>
              <a:rPr lang="en-US" dirty="0" err="1"/>
              <a:t>môjho</a:t>
            </a:r>
            <a:r>
              <a:rPr lang="en-US" dirty="0"/>
              <a:t> </a:t>
            </a:r>
            <a:r>
              <a:rPr lang="en-US" dirty="0" err="1"/>
              <a:t>systému</a:t>
            </a:r>
            <a:r>
              <a:rPr lang="en-US" dirty="0"/>
              <a:t> 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pracovanie</a:t>
            </a:r>
            <a:r>
              <a:rPr lang="en-US" dirty="0" smtClean="0"/>
              <a:t> </a:t>
            </a:r>
            <a:r>
              <a:rPr lang="en-US" dirty="0" err="1" smtClean="0"/>
              <a:t>dát</a:t>
            </a:r>
            <a:endParaRPr lang="en-US" dirty="0" smtClean="0"/>
          </a:p>
          <a:p>
            <a:r>
              <a:rPr lang="en-US" dirty="0" err="1"/>
              <a:t>O</a:t>
            </a:r>
            <a:r>
              <a:rPr lang="en-US" dirty="0" err="1" smtClean="0"/>
              <a:t>dhalenie</a:t>
            </a:r>
            <a:r>
              <a:rPr lang="en-US" dirty="0" smtClean="0"/>
              <a:t> </a:t>
            </a:r>
            <a:r>
              <a:rPr lang="en-US" dirty="0" err="1"/>
              <a:t>problémov</a:t>
            </a:r>
            <a:r>
              <a:rPr lang="en-US" dirty="0"/>
              <a:t> </a:t>
            </a:r>
            <a:r>
              <a:rPr lang="en-US" dirty="0" err="1" smtClean="0"/>
              <a:t>použiteľnosti</a:t>
            </a:r>
            <a:endParaRPr lang="en-US" dirty="0" smtClean="0"/>
          </a:p>
          <a:p>
            <a:r>
              <a:rPr lang="en-US" dirty="0" err="1" smtClean="0"/>
              <a:t>Vizualizácia</a:t>
            </a:r>
            <a:r>
              <a:rPr lang="en-US" dirty="0" smtClean="0"/>
              <a:t> </a:t>
            </a:r>
            <a:r>
              <a:rPr lang="en-US" dirty="0" err="1" smtClean="0"/>
              <a:t>dát</a:t>
            </a:r>
            <a:r>
              <a:rPr lang="en-US" dirty="0" smtClean="0"/>
              <a:t> (python)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698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Príklad</a:t>
            </a:r>
            <a:r>
              <a:rPr lang="en-US" dirty="0" smtClean="0"/>
              <a:t> </a:t>
            </a:r>
            <a:r>
              <a:rPr lang="en-US" dirty="0" err="1" smtClean="0"/>
              <a:t>problémov</a:t>
            </a:r>
            <a:r>
              <a:rPr lang="en-US" dirty="0" smtClean="0"/>
              <a:t> </a:t>
            </a:r>
            <a:r>
              <a:rPr lang="en-US" dirty="0" err="1" smtClean="0"/>
              <a:t>použiteľnosti</a:t>
            </a:r>
            <a:r>
              <a:rPr lang="en-US" dirty="0" smtClean="0"/>
              <a:t>	 1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Nesprávne pomenovaný odkaz alebo iný </a:t>
            </a:r>
            <a:r>
              <a:rPr lang="sk-SK" dirty="0" smtClean="0"/>
              <a:t>element</a:t>
            </a:r>
            <a:endParaRPr lang="en-US" dirty="0" smtClean="0"/>
          </a:p>
          <a:p>
            <a:pPr lvl="1"/>
            <a:r>
              <a:rPr lang="sk-SK" dirty="0"/>
              <a:t> čas od zaznamenania prvej fixácie, kde používateľ klikne až po čas, keď skutočne klikne na tento </a:t>
            </a:r>
            <a:r>
              <a:rPr lang="sk-SK" dirty="0" smtClean="0"/>
              <a:t>odkaz</a:t>
            </a:r>
            <a:endParaRPr lang="en-US" dirty="0" smtClean="0"/>
          </a:p>
          <a:p>
            <a:pPr lvl="1"/>
            <a:r>
              <a:rPr lang="sk-SK" dirty="0"/>
              <a:t>počet fixácií na tento odkaz vyjadruje zmätenie používateľa pri dedukovaní akcie, ktorú spôsobí kliknutie na daný </a:t>
            </a:r>
            <a:r>
              <a:rPr lang="sk-SK" dirty="0" smtClean="0"/>
              <a:t>odkaz</a:t>
            </a:r>
            <a:endParaRPr lang="en-US" dirty="0" smtClean="0"/>
          </a:p>
          <a:p>
            <a:pPr lvl="1"/>
            <a:r>
              <a:rPr lang="sk-SK" dirty="0"/>
              <a:t>fixácie na iné elementy na stránke a následne skenovanie stránky so spätnými  regresiami na mätúci element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228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Príklad</a:t>
            </a:r>
            <a:r>
              <a:rPr lang="en-US" dirty="0"/>
              <a:t> </a:t>
            </a:r>
            <a:r>
              <a:rPr lang="en-US" dirty="0" err="1"/>
              <a:t>problémov</a:t>
            </a:r>
            <a:r>
              <a:rPr lang="en-US" dirty="0"/>
              <a:t> </a:t>
            </a:r>
            <a:r>
              <a:rPr lang="en-US" dirty="0" err="1"/>
              <a:t>použiteľnosti</a:t>
            </a:r>
            <a:r>
              <a:rPr lang="en-US" dirty="0"/>
              <a:t>	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Chýbajúca</a:t>
            </a:r>
            <a:r>
              <a:rPr lang="en-US" dirty="0" smtClean="0"/>
              <a:t> </a:t>
            </a:r>
            <a:r>
              <a:rPr lang="en-US" dirty="0" err="1" smtClean="0"/>
              <a:t>očakávaná</a:t>
            </a:r>
            <a:r>
              <a:rPr lang="en-US" dirty="0" smtClean="0"/>
              <a:t> </a:t>
            </a:r>
            <a:r>
              <a:rPr lang="en-US" dirty="0" err="1" smtClean="0"/>
              <a:t>informácia</a:t>
            </a:r>
            <a:endParaRPr lang="en-US" dirty="0" smtClean="0"/>
          </a:p>
          <a:p>
            <a:pPr lvl="1"/>
            <a:r>
              <a:rPr lang="sk-SK" dirty="0"/>
              <a:t>Oči používateľa sa najskôr fixujú na pozíciu, na ktorej očakávajú </a:t>
            </a:r>
            <a:r>
              <a:rPr lang="sk-SK" dirty="0" smtClean="0"/>
              <a:t>informáciu</a:t>
            </a:r>
            <a:endParaRPr lang="en-US" dirty="0" smtClean="0"/>
          </a:p>
          <a:p>
            <a:pPr lvl="1"/>
            <a:r>
              <a:rPr lang="en-US" dirty="0" err="1" smtClean="0"/>
              <a:t>Množstvo</a:t>
            </a:r>
            <a:r>
              <a:rPr lang="en-US" dirty="0" smtClean="0"/>
              <a:t> </a:t>
            </a:r>
            <a:r>
              <a:rPr lang="en-US" dirty="0" err="1" smtClean="0"/>
              <a:t>krátkych</a:t>
            </a:r>
            <a:r>
              <a:rPr lang="en-US" dirty="0" smtClean="0"/>
              <a:t> </a:t>
            </a:r>
            <a:r>
              <a:rPr lang="en-US" dirty="0" err="1" smtClean="0"/>
              <a:t>fixácií</a:t>
            </a:r>
            <a:r>
              <a:rPr lang="en-US" dirty="0" smtClean="0"/>
              <a:t>, </a:t>
            </a:r>
            <a:r>
              <a:rPr lang="en-US" dirty="0" err="1" smtClean="0"/>
              <a:t>chýbajú</a:t>
            </a:r>
            <a:r>
              <a:rPr lang="en-US" dirty="0" smtClean="0"/>
              <a:t> </a:t>
            </a:r>
            <a:r>
              <a:rPr lang="en-US" dirty="0" err="1" smtClean="0"/>
              <a:t>dlhšie</a:t>
            </a:r>
            <a:r>
              <a:rPr lang="en-US" dirty="0" smtClean="0"/>
              <a:t> </a:t>
            </a:r>
            <a:r>
              <a:rPr lang="en-US" dirty="0" err="1" smtClean="0"/>
              <a:t>fixácie</a:t>
            </a:r>
            <a:endParaRPr lang="en-US" dirty="0" smtClean="0"/>
          </a:p>
          <a:p>
            <a:pPr lvl="1"/>
            <a:r>
              <a:rPr lang="en-US" dirty="0" err="1" smtClean="0"/>
              <a:t>Určenie</a:t>
            </a:r>
            <a:r>
              <a:rPr lang="en-US" dirty="0" smtClean="0"/>
              <a:t> </a:t>
            </a:r>
            <a:r>
              <a:rPr lang="en-US" dirty="0" err="1" smtClean="0"/>
              <a:t>scanpath</a:t>
            </a:r>
            <a:r>
              <a:rPr lang="en-US" dirty="0" smtClean="0"/>
              <a:t> – </a:t>
            </a:r>
            <a:r>
              <a:rPr lang="en-US" dirty="0" err="1" smtClean="0"/>
              <a:t>ďalšie</a:t>
            </a:r>
            <a:r>
              <a:rPr lang="en-US" dirty="0" smtClean="0"/>
              <a:t> </a:t>
            </a:r>
            <a:r>
              <a:rPr lang="en-US" dirty="0" err="1" smtClean="0"/>
              <a:t>indikátory</a:t>
            </a:r>
            <a:r>
              <a:rPr lang="en-US" dirty="0" smtClean="0"/>
              <a:t> </a:t>
            </a:r>
            <a:r>
              <a:rPr lang="en-US" dirty="0" err="1" smtClean="0"/>
              <a:t>nadmerného</a:t>
            </a:r>
            <a:r>
              <a:rPr lang="en-US" dirty="0" smtClean="0"/>
              <a:t> </a:t>
            </a:r>
            <a:r>
              <a:rPr lang="en-US" dirty="0" err="1" smtClean="0"/>
              <a:t>hľadania</a:t>
            </a:r>
            <a:r>
              <a:rPr lang="en-US" dirty="0" smtClean="0"/>
              <a:t> (</a:t>
            </a:r>
            <a:r>
              <a:rPr lang="en-US" dirty="0" err="1" smtClean="0"/>
              <a:t>trvanie</a:t>
            </a:r>
            <a:r>
              <a:rPr lang="en-US" dirty="0" smtClean="0"/>
              <a:t>, </a:t>
            </a:r>
            <a:r>
              <a:rPr lang="en-US" dirty="0" err="1" smtClean="0"/>
              <a:t>dĺžka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317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Prvotný</a:t>
            </a:r>
            <a:r>
              <a:rPr lang="en-US" dirty="0" smtClean="0"/>
              <a:t> experiment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Webové</a:t>
            </a:r>
            <a:r>
              <a:rPr lang="en-US" dirty="0" smtClean="0"/>
              <a:t> </a:t>
            </a:r>
            <a:r>
              <a:rPr lang="en-US" dirty="0" err="1" smtClean="0"/>
              <a:t>aplikácie</a:t>
            </a:r>
            <a:r>
              <a:rPr lang="en-US" dirty="0" smtClean="0"/>
              <a:t> </a:t>
            </a:r>
            <a:r>
              <a:rPr lang="en-US" dirty="0" err="1" smtClean="0"/>
              <a:t>mobilných</a:t>
            </a:r>
            <a:r>
              <a:rPr lang="en-US" dirty="0" smtClean="0"/>
              <a:t> </a:t>
            </a:r>
            <a:r>
              <a:rPr lang="en-US" dirty="0" err="1" smtClean="0"/>
              <a:t>operátorov</a:t>
            </a:r>
            <a:endParaRPr lang="en-US" dirty="0" smtClean="0"/>
          </a:p>
          <a:p>
            <a:r>
              <a:rPr lang="en-US" dirty="0" smtClean="0"/>
              <a:t>Participant </a:t>
            </a:r>
            <a:r>
              <a:rPr lang="en-US" dirty="0" err="1" smtClean="0"/>
              <a:t>pracoval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6 </a:t>
            </a:r>
            <a:r>
              <a:rPr lang="en-US" dirty="0" err="1" smtClean="0"/>
              <a:t>úlohách</a:t>
            </a:r>
            <a:r>
              <a:rPr lang="en-US" dirty="0" smtClean="0"/>
              <a:t>, 2 </a:t>
            </a:r>
            <a:r>
              <a:rPr lang="en-US" dirty="0" err="1" smtClean="0"/>
              <a:t>rôznych</a:t>
            </a:r>
            <a:r>
              <a:rPr lang="en-US" dirty="0" smtClean="0"/>
              <a:t> web. </a:t>
            </a:r>
            <a:r>
              <a:rPr lang="en-US" dirty="0" err="1" smtClean="0"/>
              <a:t>aplikácií</a:t>
            </a:r>
            <a:endParaRPr lang="en-US" dirty="0" smtClean="0"/>
          </a:p>
          <a:p>
            <a:r>
              <a:rPr lang="en-US" dirty="0" err="1" smtClean="0"/>
              <a:t>Dotazník</a:t>
            </a:r>
            <a:r>
              <a:rPr lang="en-US" dirty="0" smtClean="0"/>
              <a:t> </a:t>
            </a:r>
            <a:r>
              <a:rPr lang="en-US" dirty="0" err="1" smtClean="0"/>
              <a:t>pred</a:t>
            </a:r>
            <a:r>
              <a:rPr lang="en-US" dirty="0" smtClean="0"/>
              <a:t> </a:t>
            </a:r>
            <a:r>
              <a:rPr lang="en-US" dirty="0" err="1" smtClean="0"/>
              <a:t>začatím</a:t>
            </a:r>
            <a:r>
              <a:rPr lang="en-US" dirty="0" smtClean="0"/>
              <a:t> experiment</a:t>
            </a:r>
            <a:endParaRPr lang="en-US" dirty="0"/>
          </a:p>
          <a:p>
            <a:r>
              <a:rPr lang="en-US" dirty="0" smtClean="0"/>
              <a:t>SUS (System usability scale) </a:t>
            </a:r>
            <a:r>
              <a:rPr lang="en-US" dirty="0" err="1" smtClean="0"/>
              <a:t>dotazník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dokončení</a:t>
            </a:r>
            <a:r>
              <a:rPr lang="en-US" dirty="0" smtClean="0"/>
              <a:t> </a:t>
            </a:r>
            <a:r>
              <a:rPr lang="en-US" dirty="0" err="1" smtClean="0"/>
              <a:t>úloh</a:t>
            </a:r>
            <a:endParaRPr lang="en-US" dirty="0" smtClean="0"/>
          </a:p>
          <a:p>
            <a:r>
              <a:rPr lang="en-US" dirty="0" err="1" smtClean="0"/>
              <a:t>Získaný</a:t>
            </a:r>
            <a:r>
              <a:rPr lang="en-US" dirty="0" smtClean="0"/>
              <a:t> dataset pre </a:t>
            </a:r>
            <a:r>
              <a:rPr lang="en-US" dirty="0" err="1" smtClean="0"/>
              <a:t>testovanie</a:t>
            </a:r>
            <a:r>
              <a:rPr lang="en-US" dirty="0" smtClean="0"/>
              <a:t> </a:t>
            </a:r>
            <a:r>
              <a:rPr lang="en-US" dirty="0" err="1" smtClean="0"/>
              <a:t>navrhovanej</a:t>
            </a:r>
            <a:r>
              <a:rPr lang="en-US" dirty="0" smtClean="0"/>
              <a:t> </a:t>
            </a:r>
            <a:r>
              <a:rPr lang="en-US" dirty="0" err="1" smtClean="0"/>
              <a:t>metódy</a:t>
            </a:r>
            <a:endParaRPr lang="en-US" dirty="0" smtClean="0"/>
          </a:p>
          <a:p>
            <a:r>
              <a:rPr lang="en-US" dirty="0" err="1" smtClean="0"/>
              <a:t>Možné</a:t>
            </a:r>
            <a:r>
              <a:rPr lang="en-US" dirty="0" smtClean="0"/>
              <a:t> </a:t>
            </a:r>
            <a:r>
              <a:rPr lang="en-US" dirty="0" err="1" smtClean="0"/>
              <a:t>identifikovanie</a:t>
            </a:r>
            <a:r>
              <a:rPr lang="en-US" dirty="0" smtClean="0"/>
              <a:t> </a:t>
            </a:r>
            <a:r>
              <a:rPr lang="en-US" dirty="0" err="1" smtClean="0"/>
              <a:t>nových</a:t>
            </a:r>
            <a:r>
              <a:rPr lang="en-US" dirty="0" smtClean="0"/>
              <a:t> </a:t>
            </a:r>
            <a:r>
              <a:rPr lang="en-US" dirty="0" err="1" smtClean="0"/>
              <a:t>vzťahov</a:t>
            </a:r>
            <a:r>
              <a:rPr lang="en-US" dirty="0" smtClean="0"/>
              <a:t>  </a:t>
            </a:r>
            <a:r>
              <a:rPr lang="en-US" dirty="0" err="1" smtClean="0"/>
              <a:t>problém</a:t>
            </a:r>
            <a:r>
              <a:rPr lang="en-US" dirty="0" smtClean="0"/>
              <a:t> </a:t>
            </a:r>
            <a:r>
              <a:rPr lang="en-US" dirty="0" err="1" smtClean="0"/>
              <a:t>použiteľnosti</a:t>
            </a:r>
            <a:r>
              <a:rPr lang="en-US" dirty="0" smtClean="0"/>
              <a:t> – </a:t>
            </a:r>
            <a:r>
              <a:rPr lang="en-US" dirty="0" err="1" smtClean="0"/>
              <a:t>vzor</a:t>
            </a:r>
            <a:r>
              <a:rPr lang="en-US" dirty="0" smtClean="0"/>
              <a:t> v </a:t>
            </a:r>
            <a:r>
              <a:rPr lang="en-US" dirty="0" err="1" smtClean="0"/>
              <a:t>dátach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8503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anovenie kvóty">
  <a:themeElements>
    <a:clrScheme name="Stanovenie kvóty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Stanovenie kvóty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tanovenie kvót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TM03457503[[fn=Citácia]]</Template>
  <TotalTime>1430</TotalTime>
  <Words>396</Words>
  <Application>Microsoft Office PowerPoint</Application>
  <PresentationFormat>Širokouhlá</PresentationFormat>
  <Paragraphs>61</Paragraphs>
  <Slides>11</Slides>
  <Notes>5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5" baseType="lpstr">
      <vt:lpstr>Calibri</vt:lpstr>
      <vt:lpstr>Century Gothic</vt:lpstr>
      <vt:lpstr>Wingdings 2</vt:lpstr>
      <vt:lpstr>Stanovenie kvóty</vt:lpstr>
      <vt:lpstr>VYHODNOCOVANIE POUŽITEĽNOSTI APLIKÁCIÍ POMOCOU ZAZNAMENÁVANIA POHĽADU</vt:lpstr>
      <vt:lpstr>Ciele práce</vt:lpstr>
      <vt:lpstr>Motivácia</vt:lpstr>
      <vt:lpstr>Problémy</vt:lpstr>
      <vt:lpstr>Návrh riešenia 1</vt:lpstr>
      <vt:lpstr>Návrh riešenia 2</vt:lpstr>
      <vt:lpstr>Príklad problémov použiteľnosti  1</vt:lpstr>
      <vt:lpstr>Príklad problémov použiteľnosti  2</vt:lpstr>
      <vt:lpstr>Prvotný experiment</vt:lpstr>
      <vt:lpstr>Overenie</vt:lpstr>
      <vt:lpstr>Ďakujem za pozornosť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VYHODNOCOVANIE POUŽITEĽNOSTI APLIKÁCIÍ POMOCOU SLEDOVANIA POHĽADU</dc:title>
  <dc:creator>Vlado Lalik</dc:creator>
  <cp:lastModifiedBy>Vlado Lalik</cp:lastModifiedBy>
  <cp:revision>39</cp:revision>
  <dcterms:created xsi:type="dcterms:W3CDTF">2015-11-08T21:49:54Z</dcterms:created>
  <dcterms:modified xsi:type="dcterms:W3CDTF">2015-11-15T11:40:28Z</dcterms:modified>
</cp:coreProperties>
</file>