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6866" autoAdjust="0"/>
  </p:normalViewPr>
  <p:slideViewPr>
    <p:cSldViewPr snapToGrid="0">
      <p:cViewPr varScale="1">
        <p:scale>
          <a:sx n="109" d="100"/>
          <a:sy n="109" d="100"/>
        </p:scale>
        <p:origin x="1458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0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dirty="0"/>
              <a:t>10/20/2014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4948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0" y="5907023"/>
            <a:ext cx="7584948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D897-D46E-4AD2-BD9B-49DD3E640873}" type="datetimeFigureOut">
              <a:rPr lang="en-US" dirty="0"/>
              <a:t>10/20/2014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dirty="0"/>
              <a:t>10/20/2014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8"/>
            <a:ext cx="5800725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7E3A-B166-407D-9866-32884E7D5B37}" type="datetimeFigureOut">
              <a:rPr lang="en-US" dirty="0"/>
              <a:t>10/20/2014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g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1385488"/>
            <a:ext cx="7543800" cy="3566160"/>
          </a:xfrm>
        </p:spPr>
        <p:txBody>
          <a:bodyPr anchor="t">
            <a:normAutofit/>
          </a:bodyPr>
          <a:lstStyle>
            <a:lvl1pPr algn="ctr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dirty="0"/>
              <a:t>10/20/2014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82483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dirty="0"/>
              <a:t>10/20/2014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B0C4-6273-4C6E-B9BD-2EDC30F1CD52}" type="datetimeFigureOut">
              <a:rPr lang="en-US" dirty="0"/>
              <a:t>10/20/2014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59" y="1845734"/>
            <a:ext cx="370332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5"/>
            <a:ext cx="370332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dirty="0"/>
              <a:t>10/20/2014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6E2C-56C1-4E0D-A793-0088A7FDD37E}" type="datetimeFigureOut">
              <a:rPr lang="en-US" dirty="0"/>
              <a:t>10/20/2014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dirty="0"/>
              <a:t>10/20/2014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136C-8742-45B2-AF27-D93DF72833A9}" type="datetimeFigureOut">
              <a:rPr lang="en-US" dirty="0"/>
              <a:t>10/20/2014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731520"/>
            <a:ext cx="486918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32ABBEA6-7C60-4B02-AE87-00D78D8422AF}" type="datetimeFigureOut">
              <a:rPr lang="en-US" dirty="0"/>
              <a:t>10/20/2014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9144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9144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5734"/>
            <a:ext cx="75438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8624D31-43A5-475A-80CF-332C9F6DCF35}" type="datetimeFigureOut">
              <a:rPr lang="en-US" dirty="0"/>
              <a:t>10/20/2014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scipy-lectures.github.io/" TargetMode="External"/><Relationship Id="rId2" Type="http://schemas.openxmlformats.org/officeDocument/2006/relationships/hyperlink" Target="http://www.scipy.org/" TargetMode="External"/><Relationship Id="rId1" Type="http://schemas.openxmlformats.org/officeDocument/2006/relationships/slideLayout" Target="../slideLayouts/slideLayout3.xml"/><Relationship Id="rId5" Type="http://schemas.openxmlformats.org/officeDocument/2006/relationships/hyperlink" Target="http://learnds.com/" TargetMode="External"/><Relationship Id="rId4" Type="http://schemas.openxmlformats.org/officeDocument/2006/relationships/hyperlink" Target="https://github.com/ipython/ipython/wiki/A-gallery-of-interesting-IPython-Notebooks#programming-and-computer-scienc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600200" y="758825"/>
            <a:ext cx="7543800" cy="3565525"/>
          </a:xfrm>
        </p:spPr>
        <p:txBody>
          <a:bodyPr/>
          <a:lstStyle/>
          <a:p>
            <a:r>
              <a:rPr lang="en-US" sz="7200" dirty="0" smtClean="0"/>
              <a:t>Data Analysis using </a:t>
            </a:r>
            <a:r>
              <a:rPr lang="en-US" sz="8800" b="1" dirty="0" smtClean="0"/>
              <a:t>Python</a:t>
            </a:r>
            <a:endParaRPr lang="sk-SK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600200" y="4456113"/>
            <a:ext cx="7543800" cy="1143000"/>
          </a:xfrm>
        </p:spPr>
        <p:txBody>
          <a:bodyPr/>
          <a:lstStyle/>
          <a:p>
            <a:r>
              <a:rPr lang="en-US" dirty="0" smtClean="0"/>
              <a:t>Jakub Sevcech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423565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bg1">
                    <a:lumMod val="75000"/>
                  </a:schemeClr>
                </a:solidFill>
              </a:rPr>
              <a:t>jazyk</a:t>
            </a:r>
            <a:r>
              <a:rPr lang="en-US" dirty="0" smtClean="0"/>
              <a:t> Python</a:t>
            </a:r>
            <a:endParaRPr lang="sk-S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-360000">
              <a:buFont typeface="Courier New" panose="02070309020205020404" pitchFamily="49" charset="0"/>
              <a:buChar char="o"/>
            </a:pPr>
            <a:r>
              <a:rPr lang="sk-SK" sz="2400" dirty="0" err="1" smtClean="0"/>
              <a:t>Interpretovany</a:t>
            </a:r>
            <a:r>
              <a:rPr lang="sk-SK" sz="2400" dirty="0" smtClean="0"/>
              <a:t> </a:t>
            </a:r>
            <a:endParaRPr lang="en-US" sz="2400" dirty="0" smtClean="0"/>
          </a:p>
          <a:p>
            <a:pPr indent="-360000">
              <a:buFont typeface="Courier New" panose="02070309020205020404" pitchFamily="49" charset="0"/>
              <a:buChar char="o"/>
            </a:pPr>
            <a:r>
              <a:rPr lang="en-US" sz="2400" dirty="0" err="1" smtClean="0"/>
              <a:t>Objektovo</a:t>
            </a:r>
            <a:r>
              <a:rPr lang="en-US" sz="2400" dirty="0" smtClean="0"/>
              <a:t> </a:t>
            </a:r>
            <a:r>
              <a:rPr lang="en-US" sz="2400" dirty="0" err="1" smtClean="0"/>
              <a:t>orientovany</a:t>
            </a:r>
            <a:r>
              <a:rPr lang="en-US" sz="2400" dirty="0" smtClean="0"/>
              <a:t>, </a:t>
            </a:r>
            <a:r>
              <a:rPr lang="en-US" sz="2400" dirty="0" err="1" smtClean="0"/>
              <a:t>funkcionalne</a:t>
            </a:r>
            <a:r>
              <a:rPr lang="en-US" sz="2400" dirty="0" smtClean="0"/>
              <a:t> </a:t>
            </a:r>
            <a:r>
              <a:rPr lang="en-US" sz="2400" dirty="0" err="1" smtClean="0"/>
              <a:t>prvky</a:t>
            </a:r>
            <a:endParaRPr lang="en-US" sz="2400" dirty="0" smtClean="0"/>
          </a:p>
          <a:p>
            <a:pPr indent="-360000">
              <a:buFont typeface="Courier New" panose="02070309020205020404" pitchFamily="49" charset="0"/>
              <a:buChar char="o"/>
            </a:pPr>
            <a:r>
              <a:rPr lang="en-US" sz="2400" dirty="0" err="1" smtClean="0"/>
              <a:t>Dynamicky</a:t>
            </a:r>
            <a:r>
              <a:rPr lang="en-US" sz="2400" dirty="0" smtClean="0"/>
              <a:t> </a:t>
            </a:r>
            <a:r>
              <a:rPr lang="en-US" sz="2400" dirty="0" err="1" smtClean="0"/>
              <a:t>typovanie</a:t>
            </a:r>
            <a:endParaRPr lang="en-US" sz="2400" dirty="0" smtClean="0"/>
          </a:p>
          <a:p>
            <a:pPr indent="-360000">
              <a:buFont typeface="Courier New" panose="02070309020205020404" pitchFamily="49" charset="0"/>
              <a:buChar char="o"/>
            </a:pPr>
            <a:r>
              <a:rPr lang="en-US" sz="2400" dirty="0" err="1" smtClean="0"/>
              <a:t>Vyznamne</a:t>
            </a:r>
            <a:r>
              <a:rPr lang="en-US" sz="2400" dirty="0" smtClean="0"/>
              <a:t> </a:t>
            </a:r>
            <a:r>
              <a:rPr lang="en-US" sz="2400" dirty="0" err="1" smtClean="0"/>
              <a:t>medzery</a:t>
            </a:r>
            <a:endParaRPr lang="en-US" sz="2400" dirty="0" smtClean="0"/>
          </a:p>
          <a:p>
            <a:pPr indent="-360000">
              <a:buFont typeface="Courier New" panose="02070309020205020404" pitchFamily="49" charset="0"/>
              <a:buChar char="o"/>
            </a:pPr>
            <a:r>
              <a:rPr lang="en-US" sz="2400" dirty="0" err="1" smtClean="0"/>
              <a:t>Blbuvzdorny</a:t>
            </a:r>
            <a:endParaRPr lang="en-US" sz="2400" dirty="0" smtClean="0"/>
          </a:p>
          <a:p>
            <a:pPr indent="-360000">
              <a:buFont typeface="Courier New" panose="02070309020205020404" pitchFamily="49" charset="0"/>
              <a:buChar char="o"/>
            </a:pPr>
            <a:r>
              <a:rPr lang="en-US" sz="2400" dirty="0" err="1" smtClean="0"/>
              <a:t>Skriptovanie</a:t>
            </a:r>
            <a:r>
              <a:rPr lang="en-US" sz="2400" dirty="0" smtClean="0"/>
              <a:t>, </a:t>
            </a:r>
            <a:r>
              <a:rPr lang="en-US" sz="2400" dirty="0" err="1" smtClean="0"/>
              <a:t>webove</a:t>
            </a:r>
            <a:r>
              <a:rPr lang="en-US" sz="2400" dirty="0" smtClean="0"/>
              <a:t> </a:t>
            </a:r>
            <a:r>
              <a:rPr lang="en-US" sz="2400" dirty="0" err="1" smtClean="0"/>
              <a:t>aplikacie</a:t>
            </a:r>
            <a:r>
              <a:rPr lang="en-US" sz="2400" dirty="0" smtClean="0"/>
              <a:t>, </a:t>
            </a:r>
            <a:r>
              <a:rPr lang="en-US" sz="2400" dirty="0" err="1" smtClean="0"/>
              <a:t>analyza</a:t>
            </a:r>
            <a:r>
              <a:rPr lang="en-US" sz="2400" dirty="0" smtClean="0"/>
              <a:t> </a:t>
            </a:r>
            <a:r>
              <a:rPr lang="en-US" sz="2400" dirty="0" err="1" smtClean="0"/>
              <a:t>dat</a:t>
            </a:r>
            <a:r>
              <a:rPr lang="en-US" sz="2400" dirty="0" smtClean="0"/>
              <a:t> …</a:t>
            </a:r>
          </a:p>
          <a:p>
            <a:pPr indent="-360000">
              <a:buFont typeface="Courier New" panose="02070309020205020404" pitchFamily="49" charset="0"/>
              <a:buChar char="o"/>
            </a:pPr>
            <a:r>
              <a:rPr lang="en-US" sz="2400" dirty="0" err="1" smtClean="0"/>
              <a:t>Hackarsky</a:t>
            </a:r>
            <a:r>
              <a:rPr lang="en-US" sz="2400" dirty="0" smtClean="0"/>
              <a:t> </a:t>
            </a:r>
            <a:r>
              <a:rPr lang="en-US" sz="2400" dirty="0" err="1" smtClean="0"/>
              <a:t>jazyk</a:t>
            </a:r>
            <a:r>
              <a:rPr lang="en-US" sz="2400" dirty="0" smtClean="0"/>
              <a:t> </a:t>
            </a:r>
            <a:r>
              <a:rPr lang="en-US" sz="2400" dirty="0" smtClean="0">
                <a:sym typeface="Wingdings" panose="05000000000000000000" pitchFamily="2" charset="2"/>
              </a:rPr>
              <a:t></a:t>
            </a:r>
            <a:endParaRPr lang="en-US" sz="2400" dirty="0" smtClean="0"/>
          </a:p>
          <a:p>
            <a:pPr indent="-360000">
              <a:buFont typeface="Courier New" panose="02070309020205020404" pitchFamily="49" charset="0"/>
              <a:buChar char="o"/>
            </a:pPr>
            <a:endParaRPr lang="sk-SK" sz="2400" dirty="0"/>
          </a:p>
        </p:txBody>
      </p:sp>
    </p:spTree>
    <p:extLst>
      <p:ext uri="{BB962C8B-B14F-4D97-AF65-F5344CB8AC3E}">
        <p14:creationId xmlns:p14="http://schemas.microsoft.com/office/powerpoint/2010/main" val="1578257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	</a:t>
            </a:r>
            <a:endParaRPr lang="sk-S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-360000">
              <a:buFont typeface="Courier New" panose="02070309020205020404" pitchFamily="49" charset="0"/>
              <a:buChar char="o"/>
            </a:pPr>
            <a:r>
              <a:rPr lang="en-US" sz="3200" dirty="0" err="1" smtClean="0"/>
              <a:t>Velmi</a:t>
            </a:r>
            <a:r>
              <a:rPr lang="en-US" sz="3200" dirty="0" smtClean="0"/>
              <a:t> </a:t>
            </a:r>
            <a:r>
              <a:rPr lang="en-US" sz="3200" dirty="0" err="1" smtClean="0"/>
              <a:t>zakladna</a:t>
            </a:r>
            <a:r>
              <a:rPr lang="en-US" sz="3200" dirty="0" smtClean="0"/>
              <a:t> </a:t>
            </a:r>
            <a:r>
              <a:rPr lang="en-US" sz="3200" dirty="0" err="1" smtClean="0"/>
              <a:t>praca</a:t>
            </a:r>
            <a:r>
              <a:rPr lang="en-US" sz="3200" dirty="0" smtClean="0"/>
              <a:t> s </a:t>
            </a:r>
            <a:r>
              <a:rPr lang="en-US" sz="3200" dirty="0" err="1" smtClean="0"/>
              <a:t>datami</a:t>
            </a:r>
            <a:endParaRPr lang="en-US" sz="3200" dirty="0" smtClean="0"/>
          </a:p>
          <a:p>
            <a:pPr indent="-360000">
              <a:buFont typeface="Courier New" panose="02070309020205020404" pitchFamily="49" charset="0"/>
              <a:buChar char="o"/>
            </a:pPr>
            <a:r>
              <a:rPr lang="en-US" sz="3200" dirty="0" err="1" smtClean="0"/>
              <a:t>Vizualizacia</a:t>
            </a:r>
            <a:r>
              <a:rPr lang="en-US" sz="3200" dirty="0" smtClean="0"/>
              <a:t> </a:t>
            </a:r>
            <a:r>
              <a:rPr lang="en-US" sz="3200" dirty="0" err="1" smtClean="0"/>
              <a:t>dat</a:t>
            </a:r>
            <a:endParaRPr lang="en-US" sz="3200" dirty="0" smtClean="0"/>
          </a:p>
          <a:p>
            <a:pPr indent="-360000">
              <a:buFont typeface="Courier New" panose="02070309020205020404" pitchFamily="49" charset="0"/>
              <a:buChar char="o"/>
            </a:pPr>
            <a:r>
              <a:rPr lang="en-US" sz="3200" dirty="0" err="1" smtClean="0"/>
              <a:t>Analyza</a:t>
            </a:r>
            <a:r>
              <a:rPr lang="en-US" sz="3200" dirty="0" smtClean="0"/>
              <a:t> </a:t>
            </a:r>
            <a:r>
              <a:rPr lang="en-US" sz="3200" dirty="0" err="1" smtClean="0"/>
              <a:t>dat</a:t>
            </a:r>
            <a:endParaRPr lang="en-US" sz="3200" dirty="0" smtClean="0"/>
          </a:p>
          <a:p>
            <a:pPr indent="-360000">
              <a:buFont typeface="Courier New" panose="02070309020205020404" pitchFamily="49" charset="0"/>
              <a:buChar char="o"/>
            </a:pPr>
            <a:endParaRPr lang="sk-SK" sz="3200" dirty="0"/>
          </a:p>
        </p:txBody>
      </p:sp>
    </p:spTree>
    <p:extLst>
      <p:ext uri="{BB962C8B-B14F-4D97-AF65-F5344CB8AC3E}">
        <p14:creationId xmlns:p14="http://schemas.microsoft.com/office/powerpoint/2010/main" val="240558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Zdroje</a:t>
            </a:r>
            <a:endParaRPr lang="sk-S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-360000">
              <a:buFont typeface="Courier New" panose="02070309020205020404" pitchFamily="49" charset="0"/>
              <a:buChar char="o"/>
            </a:pPr>
            <a:r>
              <a:rPr lang="sk-SK" dirty="0">
                <a:hlinkClick r:id="rId2"/>
              </a:rPr>
              <a:t>http://www.scipy.org</a:t>
            </a:r>
            <a:r>
              <a:rPr lang="sk-SK" dirty="0" smtClean="0">
                <a:hlinkClick r:id="rId2"/>
              </a:rPr>
              <a:t>/</a:t>
            </a:r>
            <a:endParaRPr lang="en-US" dirty="0" smtClean="0"/>
          </a:p>
          <a:p>
            <a:pPr indent="-360000">
              <a:buFont typeface="Courier New" panose="02070309020205020404" pitchFamily="49" charset="0"/>
              <a:buChar char="o"/>
            </a:pPr>
            <a:r>
              <a:rPr lang="sk-SK" dirty="0">
                <a:hlinkClick r:id="rId3"/>
              </a:rPr>
              <a:t>https://scipy-lectures.github.io</a:t>
            </a:r>
            <a:r>
              <a:rPr lang="sk-SK" dirty="0" smtClean="0">
                <a:hlinkClick r:id="rId3"/>
              </a:rPr>
              <a:t>/</a:t>
            </a:r>
            <a:endParaRPr lang="en-US" dirty="0" smtClean="0"/>
          </a:p>
          <a:p>
            <a:pPr marL="358775" indent="-358775">
              <a:buFont typeface="Courier New" panose="02070309020205020404" pitchFamily="49" charset="0"/>
              <a:buChar char="o"/>
            </a:pPr>
            <a:r>
              <a:rPr lang="sk-SK" dirty="0">
                <a:hlinkClick r:id="rId4"/>
              </a:rPr>
              <a:t>https://</a:t>
            </a:r>
            <a:r>
              <a:rPr lang="sk-SK" dirty="0" smtClean="0">
                <a:hlinkClick r:id="rId4"/>
              </a:rPr>
              <a:t>github.com/ipython/ipython/wiki/A-gallery-of-interesting-IPython-Notebooks#programming-and-computer-science</a:t>
            </a:r>
            <a:endParaRPr lang="en-US" dirty="0" smtClean="0"/>
          </a:p>
          <a:p>
            <a:pPr marL="358775" indent="-358775">
              <a:buFont typeface="Courier New" panose="02070309020205020404" pitchFamily="49" charset="0"/>
              <a:buChar char="o"/>
            </a:pPr>
            <a:r>
              <a:rPr lang="sk-SK" dirty="0">
                <a:hlinkClick r:id="rId5"/>
              </a:rPr>
              <a:t>http://learnds.com</a:t>
            </a:r>
            <a:r>
              <a:rPr lang="sk-SK" dirty="0" smtClean="0">
                <a:hlinkClick r:id="rId5"/>
              </a:rPr>
              <a:t>/</a:t>
            </a:r>
            <a:endParaRPr lang="en-US" dirty="0" smtClean="0"/>
          </a:p>
          <a:p>
            <a:pPr marL="358775" indent="-358775">
              <a:buFont typeface="Courier New" panose="02070309020205020404" pitchFamily="49" charset="0"/>
              <a:buChar char="o"/>
            </a:pP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54306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465</TotalTime>
  <Words>56</Words>
  <Application>Microsoft Office PowerPoint</Application>
  <PresentationFormat>On-screen Show (4:3)</PresentationFormat>
  <Paragraphs>19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Calibri</vt:lpstr>
      <vt:lpstr>Calibri Light</vt:lpstr>
      <vt:lpstr>Courier New</vt:lpstr>
      <vt:lpstr>Wingdings</vt:lpstr>
      <vt:lpstr>Retrospect</vt:lpstr>
      <vt:lpstr>Data Analysis using Python</vt:lpstr>
      <vt:lpstr>jazyk Python</vt:lpstr>
      <vt:lpstr>Demo </vt:lpstr>
      <vt:lpstr>Zdroje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Analysis using Python</dc:title>
  <dc:creator>Jakub Sevcech</dc:creator>
  <cp:lastModifiedBy>Jakub Sevcech</cp:lastModifiedBy>
  <cp:revision>8</cp:revision>
  <dcterms:created xsi:type="dcterms:W3CDTF">2014-10-20T12:18:06Z</dcterms:created>
  <dcterms:modified xsi:type="dcterms:W3CDTF">2014-10-20T20:03:20Z</dcterms:modified>
</cp:coreProperties>
</file>