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56" r:id="rId2"/>
    <p:sldId id="260" r:id="rId3"/>
    <p:sldId id="257" r:id="rId4"/>
    <p:sldId id="258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61" r:id="rId16"/>
    <p:sldId id="25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61C68F-DB08-4987-81B4-43B63117EBD4}" v="342" dt="2019-11-18T21:52:42.3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óbert Móro" userId="079d04b6a5625180" providerId="LiveId" clId="{F861C68F-DB08-4987-81B4-43B63117EBD4}"/>
    <pc:docChg chg="undo custSel addSld delSld modSld sldOrd">
      <pc:chgData name="Róbert Móro" userId="079d04b6a5625180" providerId="LiveId" clId="{F861C68F-DB08-4987-81B4-43B63117EBD4}" dt="2019-11-18T21:53:38.517" v="3596"/>
      <pc:docMkLst>
        <pc:docMk/>
      </pc:docMkLst>
      <pc:sldChg chg="addSp modSp add">
        <pc:chgData name="Róbert Móro" userId="079d04b6a5625180" providerId="LiveId" clId="{F861C68F-DB08-4987-81B4-43B63117EBD4}" dt="2019-11-18T15:01:50.428" v="654" actId="732"/>
        <pc:sldMkLst>
          <pc:docMk/>
          <pc:sldMk cId="3288160331" sldId="256"/>
        </pc:sldMkLst>
        <pc:spChg chg="mod">
          <ac:chgData name="Róbert Móro" userId="079d04b6a5625180" providerId="LiveId" clId="{F861C68F-DB08-4987-81B4-43B63117EBD4}" dt="2019-11-18T14:59:39.607" v="650" actId="207"/>
          <ac:spMkLst>
            <pc:docMk/>
            <pc:sldMk cId="3288160331" sldId="256"/>
            <ac:spMk id="2" creationId="{F355802A-600D-4421-B68A-FA507577FB57}"/>
          </ac:spMkLst>
        </pc:spChg>
        <pc:spChg chg="mod">
          <ac:chgData name="Róbert Móro" userId="079d04b6a5625180" providerId="LiveId" clId="{F861C68F-DB08-4987-81B4-43B63117EBD4}" dt="2019-11-18T15:00:39.629" v="652" actId="207"/>
          <ac:spMkLst>
            <pc:docMk/>
            <pc:sldMk cId="3288160331" sldId="256"/>
            <ac:spMk id="3" creationId="{EA5EA134-CFE5-456C-B517-E1F8B9100F95}"/>
          </ac:spMkLst>
        </pc:spChg>
        <pc:picChg chg="add mod ord modCrop">
          <ac:chgData name="Róbert Móro" userId="079d04b6a5625180" providerId="LiveId" clId="{F861C68F-DB08-4987-81B4-43B63117EBD4}" dt="2019-11-18T15:01:50.428" v="654" actId="732"/>
          <ac:picMkLst>
            <pc:docMk/>
            <pc:sldMk cId="3288160331" sldId="256"/>
            <ac:picMk id="5" creationId="{2964B1C2-7BED-446B-BB46-4701549F81A5}"/>
          </ac:picMkLst>
        </pc:picChg>
      </pc:sldChg>
      <pc:sldChg chg="modSp add modAnim">
        <pc:chgData name="Róbert Móro" userId="079d04b6a5625180" providerId="LiveId" clId="{F861C68F-DB08-4987-81B4-43B63117EBD4}" dt="2019-11-18T21:43:54.188" v="3552" actId="20577"/>
        <pc:sldMkLst>
          <pc:docMk/>
          <pc:sldMk cId="875708798" sldId="257"/>
        </pc:sldMkLst>
        <pc:spChg chg="mod">
          <ac:chgData name="Róbert Móro" userId="079d04b6a5625180" providerId="LiveId" clId="{F861C68F-DB08-4987-81B4-43B63117EBD4}" dt="2019-11-18T14:39:48.963" v="89" actId="20577"/>
          <ac:spMkLst>
            <pc:docMk/>
            <pc:sldMk cId="875708798" sldId="257"/>
            <ac:spMk id="2" creationId="{54ED4EA1-61D7-4236-8720-466006E11E9B}"/>
          </ac:spMkLst>
        </pc:spChg>
        <pc:spChg chg="mod">
          <ac:chgData name="Róbert Móro" userId="079d04b6a5625180" providerId="LiveId" clId="{F861C68F-DB08-4987-81B4-43B63117EBD4}" dt="2019-11-18T21:43:54.188" v="3552" actId="20577"/>
          <ac:spMkLst>
            <pc:docMk/>
            <pc:sldMk cId="875708798" sldId="257"/>
            <ac:spMk id="3" creationId="{EEE8CB89-ECE7-4B73-9A11-D2275AB6FAD1}"/>
          </ac:spMkLst>
        </pc:spChg>
      </pc:sldChg>
      <pc:sldChg chg="add del">
        <pc:chgData name="Róbert Móro" userId="079d04b6a5625180" providerId="LiveId" clId="{F861C68F-DB08-4987-81B4-43B63117EBD4}" dt="2019-11-18T14:38:57.205" v="61" actId="2696"/>
        <pc:sldMkLst>
          <pc:docMk/>
          <pc:sldMk cId="3864845994" sldId="257"/>
        </pc:sldMkLst>
      </pc:sldChg>
      <pc:sldChg chg="addSp delSp modSp add">
        <pc:chgData name="Róbert Móro" userId="079d04b6a5625180" providerId="LiveId" clId="{F861C68F-DB08-4987-81B4-43B63117EBD4}" dt="2019-11-18T14:48:55.511" v="443" actId="1076"/>
        <pc:sldMkLst>
          <pc:docMk/>
          <pc:sldMk cId="2126684618" sldId="258"/>
        </pc:sldMkLst>
        <pc:spChg chg="del mod">
          <ac:chgData name="Róbert Móro" userId="079d04b6a5625180" providerId="LiveId" clId="{F861C68F-DB08-4987-81B4-43B63117EBD4}" dt="2019-11-18T14:48:45.975" v="440" actId="478"/>
          <ac:spMkLst>
            <pc:docMk/>
            <pc:sldMk cId="2126684618" sldId="258"/>
            <ac:spMk id="2" creationId="{A3E29513-EA08-4ADF-A81D-1065BDEBC177}"/>
          </ac:spMkLst>
        </pc:spChg>
        <pc:spChg chg="del">
          <ac:chgData name="Róbert Móro" userId="079d04b6a5625180" providerId="LiveId" clId="{F861C68F-DB08-4987-81B4-43B63117EBD4}" dt="2019-11-18T14:48:41.902" v="437" actId="931"/>
          <ac:spMkLst>
            <pc:docMk/>
            <pc:sldMk cId="2126684618" sldId="258"/>
            <ac:spMk id="3" creationId="{75A32F05-A7B8-440E-A198-CD050D5833DF}"/>
          </ac:spMkLst>
        </pc:spChg>
        <pc:picChg chg="add mod">
          <ac:chgData name="Róbert Móro" userId="079d04b6a5625180" providerId="LiveId" clId="{F861C68F-DB08-4987-81B4-43B63117EBD4}" dt="2019-11-18T14:48:55.511" v="443" actId="1076"/>
          <ac:picMkLst>
            <pc:docMk/>
            <pc:sldMk cId="2126684618" sldId="258"/>
            <ac:picMk id="5" creationId="{3E89F595-D9CC-4857-974C-A2996407B489}"/>
          </ac:picMkLst>
        </pc:picChg>
      </pc:sldChg>
      <pc:sldChg chg="addSp delSp modSp add">
        <pc:chgData name="Róbert Móro" userId="079d04b6a5625180" providerId="LiveId" clId="{F861C68F-DB08-4987-81B4-43B63117EBD4}" dt="2019-11-18T21:41:25.865" v="3543" actId="20577"/>
        <pc:sldMkLst>
          <pc:docMk/>
          <pc:sldMk cId="346345729" sldId="259"/>
        </pc:sldMkLst>
        <pc:spChg chg="mod">
          <ac:chgData name="Róbert Móro" userId="079d04b6a5625180" providerId="LiveId" clId="{F861C68F-DB08-4987-81B4-43B63117EBD4}" dt="2019-11-18T21:41:25.865" v="3543" actId="20577"/>
          <ac:spMkLst>
            <pc:docMk/>
            <pc:sldMk cId="346345729" sldId="259"/>
            <ac:spMk id="2" creationId="{DC473CC5-453D-4CD4-B6B0-2C1F8785AFF5}"/>
          </ac:spMkLst>
        </pc:spChg>
        <pc:spChg chg="del">
          <ac:chgData name="Róbert Móro" userId="079d04b6a5625180" providerId="LiveId" clId="{F861C68F-DB08-4987-81B4-43B63117EBD4}" dt="2019-11-18T14:53:06.153" v="537"/>
          <ac:spMkLst>
            <pc:docMk/>
            <pc:sldMk cId="346345729" sldId="259"/>
            <ac:spMk id="3" creationId="{B54425E8-F530-493A-B30F-66C5733CB7B3}"/>
          </ac:spMkLst>
        </pc:spChg>
        <pc:picChg chg="add mod">
          <ac:chgData name="Róbert Móro" userId="079d04b6a5625180" providerId="LiveId" clId="{F861C68F-DB08-4987-81B4-43B63117EBD4}" dt="2019-11-18T14:54:09.731" v="611" actId="1076"/>
          <ac:picMkLst>
            <pc:docMk/>
            <pc:sldMk cId="346345729" sldId="259"/>
            <ac:picMk id="6" creationId="{0E29FDB6-592E-4C22-B5D4-023AC162047D}"/>
          </ac:picMkLst>
        </pc:picChg>
        <pc:picChg chg="add mod">
          <ac:chgData name="Róbert Móro" userId="079d04b6a5625180" providerId="LiveId" clId="{F861C68F-DB08-4987-81B4-43B63117EBD4}" dt="2019-11-18T14:54:14.243" v="612" actId="1076"/>
          <ac:picMkLst>
            <pc:docMk/>
            <pc:sldMk cId="346345729" sldId="259"/>
            <ac:picMk id="8" creationId="{8BF8848B-E364-4B14-83C7-D5B6A3C57108}"/>
          </ac:picMkLst>
        </pc:picChg>
      </pc:sldChg>
      <pc:sldChg chg="addSp delSp modSp add ord">
        <pc:chgData name="Róbert Móro" userId="079d04b6a5625180" providerId="LiveId" clId="{F861C68F-DB08-4987-81B4-43B63117EBD4}" dt="2019-11-18T16:01:25.585" v="2809"/>
        <pc:sldMkLst>
          <pc:docMk/>
          <pc:sldMk cId="1120312780" sldId="260"/>
        </pc:sldMkLst>
        <pc:spChg chg="del">
          <ac:chgData name="Róbert Móro" userId="079d04b6a5625180" providerId="LiveId" clId="{F861C68F-DB08-4987-81B4-43B63117EBD4}" dt="2019-11-18T14:55:15.575" v="617" actId="478"/>
          <ac:spMkLst>
            <pc:docMk/>
            <pc:sldMk cId="1120312780" sldId="260"/>
            <ac:spMk id="2" creationId="{4F78FBCB-2439-4809-82F2-64029B50D82D}"/>
          </ac:spMkLst>
        </pc:spChg>
        <pc:spChg chg="del">
          <ac:chgData name="Róbert Móro" userId="079d04b6a5625180" providerId="LiveId" clId="{F861C68F-DB08-4987-81B4-43B63117EBD4}" dt="2019-11-18T14:55:09.695" v="614"/>
          <ac:spMkLst>
            <pc:docMk/>
            <pc:sldMk cId="1120312780" sldId="260"/>
            <ac:spMk id="3" creationId="{3FE59239-4D25-4CFF-81D3-51E4B34A1D41}"/>
          </ac:spMkLst>
        </pc:spChg>
        <pc:picChg chg="add mod modCrop">
          <ac:chgData name="Róbert Móro" userId="079d04b6a5625180" providerId="LiveId" clId="{F861C68F-DB08-4987-81B4-43B63117EBD4}" dt="2019-11-18T14:57:05.163" v="634" actId="1076"/>
          <ac:picMkLst>
            <pc:docMk/>
            <pc:sldMk cId="1120312780" sldId="260"/>
            <ac:picMk id="6" creationId="{A31C51D9-FDBB-4192-AB5E-F694C45FB297}"/>
          </ac:picMkLst>
        </pc:picChg>
        <pc:picChg chg="add mod modCrop">
          <ac:chgData name="Róbert Móro" userId="079d04b6a5625180" providerId="LiveId" clId="{F861C68F-DB08-4987-81B4-43B63117EBD4}" dt="2019-11-18T14:57:20.116" v="635" actId="732"/>
          <ac:picMkLst>
            <pc:docMk/>
            <pc:sldMk cId="1120312780" sldId="260"/>
            <ac:picMk id="8" creationId="{32728373-F40E-47C5-B477-049818813B93}"/>
          </ac:picMkLst>
        </pc:picChg>
      </pc:sldChg>
      <pc:sldChg chg="addSp delSp modSp add">
        <pc:chgData name="Róbert Móro" userId="079d04b6a5625180" providerId="LiveId" clId="{F861C68F-DB08-4987-81B4-43B63117EBD4}" dt="2019-11-18T21:40:48.876" v="3521" actId="404"/>
        <pc:sldMkLst>
          <pc:docMk/>
          <pc:sldMk cId="2356968103" sldId="261"/>
        </pc:sldMkLst>
        <pc:spChg chg="mod">
          <ac:chgData name="Róbert Móro" userId="079d04b6a5625180" providerId="LiveId" clId="{F861C68F-DB08-4987-81B4-43B63117EBD4}" dt="2019-11-18T21:38:31.864" v="3455"/>
          <ac:spMkLst>
            <pc:docMk/>
            <pc:sldMk cId="2356968103" sldId="261"/>
            <ac:spMk id="2" creationId="{6B5CDC2F-1770-4C65-965D-AB5593A38F5F}"/>
          </ac:spMkLst>
        </pc:spChg>
        <pc:spChg chg="del">
          <ac:chgData name="Róbert Móro" userId="079d04b6a5625180" providerId="LiveId" clId="{F861C68F-DB08-4987-81B4-43B63117EBD4}" dt="2019-11-18T15:02:59.632" v="656"/>
          <ac:spMkLst>
            <pc:docMk/>
            <pc:sldMk cId="2356968103" sldId="261"/>
            <ac:spMk id="3" creationId="{0ACDEB0A-6F7C-40A1-97BC-5E78C8F83C83}"/>
          </ac:spMkLst>
        </pc:spChg>
        <pc:spChg chg="add mod">
          <ac:chgData name="Róbert Móro" userId="079d04b6a5625180" providerId="LiveId" clId="{F861C68F-DB08-4987-81B4-43B63117EBD4}" dt="2019-11-18T21:40:48.876" v="3521" actId="404"/>
          <ac:spMkLst>
            <pc:docMk/>
            <pc:sldMk cId="2356968103" sldId="261"/>
            <ac:spMk id="7" creationId="{E1E203AD-E634-4660-88A5-F7C9018B98CD}"/>
          </ac:spMkLst>
        </pc:spChg>
        <pc:picChg chg="add mod modCrop">
          <ac:chgData name="Róbert Móro" userId="079d04b6a5625180" providerId="LiveId" clId="{F861C68F-DB08-4987-81B4-43B63117EBD4}" dt="2019-11-18T21:39:36.501" v="3460" actId="14100"/>
          <ac:picMkLst>
            <pc:docMk/>
            <pc:sldMk cId="2356968103" sldId="261"/>
            <ac:picMk id="6" creationId="{5B9C286E-F7C8-407E-ADCC-7460B07D9226}"/>
          </ac:picMkLst>
        </pc:picChg>
      </pc:sldChg>
      <pc:sldChg chg="addSp delSp modSp add del ord">
        <pc:chgData name="Róbert Móro" userId="079d04b6a5625180" providerId="LiveId" clId="{F861C68F-DB08-4987-81B4-43B63117EBD4}" dt="2019-11-18T15:11:56.832" v="987" actId="2696"/>
        <pc:sldMkLst>
          <pc:docMk/>
          <pc:sldMk cId="56962200" sldId="262"/>
        </pc:sldMkLst>
        <pc:spChg chg="mod">
          <ac:chgData name="Róbert Móro" userId="079d04b6a5625180" providerId="LiveId" clId="{F861C68F-DB08-4987-81B4-43B63117EBD4}" dt="2019-11-18T15:05:45.672" v="727" actId="20577"/>
          <ac:spMkLst>
            <pc:docMk/>
            <pc:sldMk cId="56962200" sldId="262"/>
            <ac:spMk id="2" creationId="{30B8B22C-54E4-44AE-ABB8-29DFF4FC189E}"/>
          </ac:spMkLst>
        </pc:spChg>
        <pc:spChg chg="del">
          <ac:chgData name="Róbert Móro" userId="079d04b6a5625180" providerId="LiveId" clId="{F861C68F-DB08-4987-81B4-43B63117EBD4}" dt="2019-11-18T15:06:22.239" v="728"/>
          <ac:spMkLst>
            <pc:docMk/>
            <pc:sldMk cId="56962200" sldId="262"/>
            <ac:spMk id="3" creationId="{23BFFCB4-8D55-49B9-9736-FDAD62D3D48A}"/>
          </ac:spMkLst>
        </pc:spChg>
        <pc:picChg chg="add mod modCrop">
          <ac:chgData name="Róbert Móro" userId="079d04b6a5625180" providerId="LiveId" clId="{F861C68F-DB08-4987-81B4-43B63117EBD4}" dt="2019-11-18T15:06:56.243" v="739" actId="14100"/>
          <ac:picMkLst>
            <pc:docMk/>
            <pc:sldMk cId="56962200" sldId="262"/>
            <ac:picMk id="6" creationId="{C2F72998-0952-447D-B4B3-94E466924A0E}"/>
          </ac:picMkLst>
        </pc:picChg>
      </pc:sldChg>
      <pc:sldChg chg="modSp add del">
        <pc:chgData name="Róbert Móro" userId="079d04b6a5625180" providerId="LiveId" clId="{F861C68F-DB08-4987-81B4-43B63117EBD4}" dt="2019-11-18T15:14:25.331" v="1303" actId="2696"/>
        <pc:sldMkLst>
          <pc:docMk/>
          <pc:sldMk cId="1848786765" sldId="263"/>
        </pc:sldMkLst>
        <pc:spChg chg="mod">
          <ac:chgData name="Róbert Móro" userId="079d04b6a5625180" providerId="LiveId" clId="{F861C68F-DB08-4987-81B4-43B63117EBD4}" dt="2019-11-18T15:09:50.660" v="813" actId="20577"/>
          <ac:spMkLst>
            <pc:docMk/>
            <pc:sldMk cId="1848786765" sldId="263"/>
            <ac:spMk id="2" creationId="{D63C61B1-232B-4CC8-AC08-DCF20BA0A03C}"/>
          </ac:spMkLst>
        </pc:spChg>
      </pc:sldChg>
      <pc:sldChg chg="modSp add modAnim">
        <pc:chgData name="Róbert Móro" userId="079d04b6a5625180" providerId="LiveId" clId="{F861C68F-DB08-4987-81B4-43B63117EBD4}" dt="2019-11-18T21:46:47.623" v="3555" actId="207"/>
        <pc:sldMkLst>
          <pc:docMk/>
          <pc:sldMk cId="1976514138" sldId="264"/>
        </pc:sldMkLst>
        <pc:spChg chg="mod">
          <ac:chgData name="Róbert Móro" userId="079d04b6a5625180" providerId="LiveId" clId="{F861C68F-DB08-4987-81B4-43B63117EBD4}" dt="2019-11-18T15:10:52.746" v="855" actId="20577"/>
          <ac:spMkLst>
            <pc:docMk/>
            <pc:sldMk cId="1976514138" sldId="264"/>
            <ac:spMk id="2" creationId="{86105637-F3F4-43A0-BB63-28669F242302}"/>
          </ac:spMkLst>
        </pc:spChg>
        <pc:spChg chg="mod">
          <ac:chgData name="Róbert Móro" userId="079d04b6a5625180" providerId="LiveId" clId="{F861C68F-DB08-4987-81B4-43B63117EBD4}" dt="2019-11-18T21:46:47.623" v="3555" actId="207"/>
          <ac:spMkLst>
            <pc:docMk/>
            <pc:sldMk cId="1976514138" sldId="264"/>
            <ac:spMk id="3" creationId="{6F963FEC-F985-4081-94FC-D2C1689FBD30}"/>
          </ac:spMkLst>
        </pc:spChg>
      </pc:sldChg>
      <pc:sldChg chg="addSp modSp add modAnim">
        <pc:chgData name="Róbert Móro" userId="079d04b6a5625180" providerId="LiveId" clId="{F861C68F-DB08-4987-81B4-43B63117EBD4}" dt="2019-11-18T21:46:58.757" v="3557" actId="207"/>
        <pc:sldMkLst>
          <pc:docMk/>
          <pc:sldMk cId="3729155521" sldId="265"/>
        </pc:sldMkLst>
        <pc:spChg chg="mod">
          <ac:chgData name="Róbert Móro" userId="079d04b6a5625180" providerId="LiveId" clId="{F861C68F-DB08-4987-81B4-43B63117EBD4}" dt="2019-11-18T15:33:56.714" v="1743" actId="1076"/>
          <ac:spMkLst>
            <pc:docMk/>
            <pc:sldMk cId="3729155521" sldId="265"/>
            <ac:spMk id="2" creationId="{E3B6637D-9E63-48C2-9221-3DD66AC31B8F}"/>
          </ac:spMkLst>
        </pc:spChg>
        <pc:spChg chg="mod">
          <ac:chgData name="Róbert Móro" userId="079d04b6a5625180" providerId="LiveId" clId="{F861C68F-DB08-4987-81B4-43B63117EBD4}" dt="2019-11-18T21:46:58.757" v="3557" actId="207"/>
          <ac:spMkLst>
            <pc:docMk/>
            <pc:sldMk cId="3729155521" sldId="265"/>
            <ac:spMk id="3" creationId="{72781C46-E620-4B97-90CA-31DC19FDAB6D}"/>
          </ac:spMkLst>
        </pc:spChg>
        <pc:picChg chg="add mod modCrop">
          <ac:chgData name="Róbert Móro" userId="079d04b6a5625180" providerId="LiveId" clId="{F861C68F-DB08-4987-81B4-43B63117EBD4}" dt="2019-11-18T15:34:13.004" v="1748" actId="1076"/>
          <ac:picMkLst>
            <pc:docMk/>
            <pc:sldMk cId="3729155521" sldId="265"/>
            <ac:picMk id="6" creationId="{C5C6AD1A-0628-4315-9306-3C79849466CA}"/>
          </ac:picMkLst>
        </pc:picChg>
      </pc:sldChg>
      <pc:sldChg chg="modSp add modAnim">
        <pc:chgData name="Róbert Móro" userId="079d04b6a5625180" providerId="LiveId" clId="{F861C68F-DB08-4987-81B4-43B63117EBD4}" dt="2019-11-18T21:47:25.582" v="3562"/>
        <pc:sldMkLst>
          <pc:docMk/>
          <pc:sldMk cId="717639059" sldId="266"/>
        </pc:sldMkLst>
        <pc:spChg chg="mod">
          <ac:chgData name="Róbert Móro" userId="079d04b6a5625180" providerId="LiveId" clId="{F861C68F-DB08-4987-81B4-43B63117EBD4}" dt="2019-11-18T15:35:06.778" v="1795" actId="20577"/>
          <ac:spMkLst>
            <pc:docMk/>
            <pc:sldMk cId="717639059" sldId="266"/>
            <ac:spMk id="2" creationId="{970717A1-3B39-4BBC-9927-CA44BD66EE98}"/>
          </ac:spMkLst>
        </pc:spChg>
        <pc:spChg chg="mod">
          <ac:chgData name="Róbert Móro" userId="079d04b6a5625180" providerId="LiveId" clId="{F861C68F-DB08-4987-81B4-43B63117EBD4}" dt="2019-11-18T21:47:11.837" v="3559" actId="207"/>
          <ac:spMkLst>
            <pc:docMk/>
            <pc:sldMk cId="717639059" sldId="266"/>
            <ac:spMk id="3" creationId="{F33DC80A-62FC-4558-AB2D-E35FECA6A7D2}"/>
          </ac:spMkLst>
        </pc:spChg>
      </pc:sldChg>
      <pc:sldChg chg="addSp modSp add modAnim">
        <pc:chgData name="Róbert Móro" userId="079d04b6a5625180" providerId="LiveId" clId="{F861C68F-DB08-4987-81B4-43B63117EBD4}" dt="2019-11-18T15:51:44.395" v="2505"/>
        <pc:sldMkLst>
          <pc:docMk/>
          <pc:sldMk cId="1332021257" sldId="267"/>
        </pc:sldMkLst>
        <pc:spChg chg="mod">
          <ac:chgData name="Róbert Móro" userId="079d04b6a5625180" providerId="LiveId" clId="{F861C68F-DB08-4987-81B4-43B63117EBD4}" dt="2019-11-18T15:51:27.742" v="2500" actId="1076"/>
          <ac:spMkLst>
            <pc:docMk/>
            <pc:sldMk cId="1332021257" sldId="267"/>
            <ac:spMk id="2" creationId="{919992A5-1F26-4AC8-82AF-B03076B2BBD0}"/>
          </ac:spMkLst>
        </pc:spChg>
        <pc:spChg chg="mod">
          <ac:chgData name="Róbert Móro" userId="079d04b6a5625180" providerId="LiveId" clId="{F861C68F-DB08-4987-81B4-43B63117EBD4}" dt="2019-11-18T15:51:25.092" v="2499" actId="1076"/>
          <ac:spMkLst>
            <pc:docMk/>
            <pc:sldMk cId="1332021257" sldId="267"/>
            <ac:spMk id="3" creationId="{9485E702-1D08-488D-85F1-A3B6ECD93F52}"/>
          </ac:spMkLst>
        </pc:spChg>
        <pc:picChg chg="add mod modCrop">
          <ac:chgData name="Róbert Móro" userId="079d04b6a5625180" providerId="LiveId" clId="{F861C68F-DB08-4987-81B4-43B63117EBD4}" dt="2019-11-18T15:51:34.573" v="2501" actId="1076"/>
          <ac:picMkLst>
            <pc:docMk/>
            <pc:sldMk cId="1332021257" sldId="267"/>
            <ac:picMk id="6" creationId="{47316028-FBF1-4BF8-8C90-AAE349F97089}"/>
          </ac:picMkLst>
        </pc:picChg>
      </pc:sldChg>
      <pc:sldChg chg="modSp add modAnim">
        <pc:chgData name="Róbert Móro" userId="079d04b6a5625180" providerId="LiveId" clId="{F861C68F-DB08-4987-81B4-43B63117EBD4}" dt="2019-11-18T21:48:40.688" v="3584" actId="6549"/>
        <pc:sldMkLst>
          <pc:docMk/>
          <pc:sldMk cId="2594734663" sldId="268"/>
        </pc:sldMkLst>
        <pc:spChg chg="mod">
          <ac:chgData name="Róbert Móro" userId="079d04b6a5625180" providerId="LiveId" clId="{F861C68F-DB08-4987-81B4-43B63117EBD4}" dt="2019-11-18T15:56:10.528" v="2564" actId="20577"/>
          <ac:spMkLst>
            <pc:docMk/>
            <pc:sldMk cId="2594734663" sldId="268"/>
            <ac:spMk id="2" creationId="{87214EC2-4A9F-4BE7-9F43-509344918B74}"/>
          </ac:spMkLst>
        </pc:spChg>
        <pc:spChg chg="mod">
          <ac:chgData name="Róbert Móro" userId="079d04b6a5625180" providerId="LiveId" clId="{F861C68F-DB08-4987-81B4-43B63117EBD4}" dt="2019-11-18T21:48:40.688" v="3584" actId="6549"/>
          <ac:spMkLst>
            <pc:docMk/>
            <pc:sldMk cId="2594734663" sldId="268"/>
            <ac:spMk id="3" creationId="{A8AE35FD-D9C0-469E-B06F-011300EEE680}"/>
          </ac:spMkLst>
        </pc:spChg>
      </pc:sldChg>
      <pc:sldChg chg="addSp delSp modSp add">
        <pc:chgData name="Róbert Móro" userId="079d04b6a5625180" providerId="LiveId" clId="{F861C68F-DB08-4987-81B4-43B63117EBD4}" dt="2019-11-18T21:23:36.063" v="3044" actId="20577"/>
        <pc:sldMkLst>
          <pc:docMk/>
          <pc:sldMk cId="810472641" sldId="269"/>
        </pc:sldMkLst>
        <pc:spChg chg="mod">
          <ac:chgData name="Róbert Móro" userId="079d04b6a5625180" providerId="LiveId" clId="{F861C68F-DB08-4987-81B4-43B63117EBD4}" dt="2019-11-18T21:23:36.063" v="3044" actId="20577"/>
          <ac:spMkLst>
            <pc:docMk/>
            <pc:sldMk cId="810472641" sldId="269"/>
            <ac:spMk id="2" creationId="{7E4419F0-0479-4BBC-B16D-6251F4403F84}"/>
          </ac:spMkLst>
        </pc:spChg>
        <pc:spChg chg="del mod">
          <ac:chgData name="Róbert Móro" userId="079d04b6a5625180" providerId="LiveId" clId="{F861C68F-DB08-4987-81B4-43B63117EBD4}" dt="2019-11-18T21:20:57.970" v="2820"/>
          <ac:spMkLst>
            <pc:docMk/>
            <pc:sldMk cId="810472641" sldId="269"/>
            <ac:spMk id="3" creationId="{EB70EB65-DE76-4A34-BA4F-4EF99645F39E}"/>
          </ac:spMkLst>
        </pc:spChg>
        <pc:picChg chg="add mod modCrop">
          <ac:chgData name="Róbert Móro" userId="079d04b6a5625180" providerId="LiveId" clId="{F861C68F-DB08-4987-81B4-43B63117EBD4}" dt="2019-11-18T21:21:32.931" v="2829" actId="1076"/>
          <ac:picMkLst>
            <pc:docMk/>
            <pc:sldMk cId="810472641" sldId="269"/>
            <ac:picMk id="6" creationId="{AEC34AD5-F044-4D52-AE3E-7255F888486A}"/>
          </ac:picMkLst>
        </pc:picChg>
      </pc:sldChg>
      <pc:sldChg chg="addSp modSp add modAnim">
        <pc:chgData name="Róbert Móro" userId="079d04b6a5625180" providerId="LiveId" clId="{F861C68F-DB08-4987-81B4-43B63117EBD4}" dt="2019-11-18T21:26:47.058" v="3061"/>
        <pc:sldMkLst>
          <pc:docMk/>
          <pc:sldMk cId="1856985634" sldId="270"/>
        </pc:sldMkLst>
        <pc:spChg chg="mod">
          <ac:chgData name="Róbert Móro" userId="079d04b6a5625180" providerId="LiveId" clId="{F861C68F-DB08-4987-81B4-43B63117EBD4}" dt="2019-11-18T21:23:23.908" v="3041" actId="20577"/>
          <ac:spMkLst>
            <pc:docMk/>
            <pc:sldMk cId="1856985634" sldId="270"/>
            <ac:spMk id="2" creationId="{32532EB5-C20E-4BB0-8E6D-418E4B55BC9E}"/>
          </ac:spMkLst>
        </pc:spChg>
        <pc:spChg chg="mod">
          <ac:chgData name="Róbert Móro" userId="079d04b6a5625180" providerId="LiveId" clId="{F861C68F-DB08-4987-81B4-43B63117EBD4}" dt="2019-11-18T21:26:26.482" v="3056" actId="14100"/>
          <ac:spMkLst>
            <pc:docMk/>
            <pc:sldMk cId="1856985634" sldId="270"/>
            <ac:spMk id="3" creationId="{39EFAD5C-B277-4DBB-9B0E-1698F243244D}"/>
          </ac:spMkLst>
        </pc:spChg>
        <pc:picChg chg="add mod modCrop">
          <ac:chgData name="Róbert Móro" userId="079d04b6a5625180" providerId="LiveId" clId="{F861C68F-DB08-4987-81B4-43B63117EBD4}" dt="2019-11-18T21:26:32.708" v="3059" actId="1076"/>
          <ac:picMkLst>
            <pc:docMk/>
            <pc:sldMk cId="1856985634" sldId="270"/>
            <ac:picMk id="6" creationId="{71CECDA5-589C-4497-9550-737125FBA204}"/>
          </ac:picMkLst>
        </pc:picChg>
      </pc:sldChg>
      <pc:sldChg chg="addSp delSp modSp add modAnim">
        <pc:chgData name="Róbert Móro" userId="079d04b6a5625180" providerId="LiveId" clId="{F861C68F-DB08-4987-81B4-43B63117EBD4}" dt="2019-11-18T21:53:38.517" v="3596"/>
        <pc:sldMkLst>
          <pc:docMk/>
          <pc:sldMk cId="2203885470" sldId="271"/>
        </pc:sldMkLst>
        <pc:spChg chg="mod">
          <ac:chgData name="Róbert Móro" userId="079d04b6a5625180" providerId="LiveId" clId="{F861C68F-DB08-4987-81B4-43B63117EBD4}" dt="2019-11-18T21:29:31.062" v="3082" actId="27636"/>
          <ac:spMkLst>
            <pc:docMk/>
            <pc:sldMk cId="2203885470" sldId="271"/>
            <ac:spMk id="2" creationId="{AC69BF57-BFED-4190-9E7B-34B1B6652FE3}"/>
          </ac:spMkLst>
        </pc:spChg>
        <pc:spChg chg="del">
          <ac:chgData name="Róbert Móro" userId="079d04b6a5625180" providerId="LiveId" clId="{F861C68F-DB08-4987-81B4-43B63117EBD4}" dt="2019-11-18T21:29:42.396" v="3083"/>
          <ac:spMkLst>
            <pc:docMk/>
            <pc:sldMk cId="2203885470" sldId="271"/>
            <ac:spMk id="3" creationId="{F772594E-79D4-4319-B204-48ED67EF3D0E}"/>
          </ac:spMkLst>
        </pc:spChg>
        <pc:picChg chg="add mod modCrop">
          <ac:chgData name="Róbert Móro" userId="079d04b6a5625180" providerId="LiveId" clId="{F861C68F-DB08-4987-81B4-43B63117EBD4}" dt="2019-11-18T21:30:20.120" v="3093" actId="1076"/>
          <ac:picMkLst>
            <pc:docMk/>
            <pc:sldMk cId="2203885470" sldId="271"/>
            <ac:picMk id="6" creationId="{40A8518E-111C-4C4E-8963-EF5DC1DCD6AA}"/>
          </ac:picMkLst>
        </pc:picChg>
        <pc:picChg chg="add mod ord modCrop">
          <ac:chgData name="Róbert Móro" userId="079d04b6a5625180" providerId="LiveId" clId="{F861C68F-DB08-4987-81B4-43B63117EBD4}" dt="2019-11-18T21:53:35.135" v="3594" actId="167"/>
          <ac:picMkLst>
            <pc:docMk/>
            <pc:sldMk cId="2203885470" sldId="271"/>
            <ac:picMk id="8" creationId="{E76C44AD-4A53-45AD-B206-AB61B1A776C7}"/>
          </ac:picMkLst>
        </pc:picChg>
      </pc:sldChg>
      <pc:sldChg chg="modSp add modAnim">
        <pc:chgData name="Róbert Móro" userId="079d04b6a5625180" providerId="LiveId" clId="{F861C68F-DB08-4987-81B4-43B63117EBD4}" dt="2019-11-18T21:37:21.198" v="3437" actId="20577"/>
        <pc:sldMkLst>
          <pc:docMk/>
          <pc:sldMk cId="2091317605" sldId="272"/>
        </pc:sldMkLst>
        <pc:spChg chg="mod">
          <ac:chgData name="Róbert Móro" userId="079d04b6a5625180" providerId="LiveId" clId="{F861C68F-DB08-4987-81B4-43B63117EBD4}" dt="2019-11-18T21:31:06.858" v="3098"/>
          <ac:spMkLst>
            <pc:docMk/>
            <pc:sldMk cId="2091317605" sldId="272"/>
            <ac:spMk id="2" creationId="{C6726CE5-56D2-4D87-85AD-9082A34A4B98}"/>
          </ac:spMkLst>
        </pc:spChg>
        <pc:spChg chg="mod">
          <ac:chgData name="Róbert Móro" userId="079d04b6a5625180" providerId="LiveId" clId="{F861C68F-DB08-4987-81B4-43B63117EBD4}" dt="2019-11-18T21:37:21.198" v="3437" actId="20577"/>
          <ac:spMkLst>
            <pc:docMk/>
            <pc:sldMk cId="2091317605" sldId="272"/>
            <ac:spMk id="3" creationId="{8384A517-1FE3-4503-8C4C-B91B80A1E751}"/>
          </ac:spMkLst>
        </pc:spChg>
      </pc:sldChg>
      <pc:sldChg chg="addSp delSp modSp add modAnim">
        <pc:chgData name="Róbert Móro" userId="079d04b6a5625180" providerId="LiveId" clId="{F861C68F-DB08-4987-81B4-43B63117EBD4}" dt="2019-11-18T21:37:01.053" v="3436" actId="1076"/>
        <pc:sldMkLst>
          <pc:docMk/>
          <pc:sldMk cId="2031073413" sldId="273"/>
        </pc:sldMkLst>
        <pc:spChg chg="del mod">
          <ac:chgData name="Róbert Móro" userId="079d04b6a5625180" providerId="LiveId" clId="{F861C68F-DB08-4987-81B4-43B63117EBD4}" dt="2019-11-18T21:36:19.891" v="3426"/>
          <ac:spMkLst>
            <pc:docMk/>
            <pc:sldMk cId="2031073413" sldId="273"/>
            <ac:spMk id="3" creationId="{8384A517-1FE3-4503-8C4C-B91B80A1E751}"/>
          </ac:spMkLst>
        </pc:spChg>
        <pc:picChg chg="add mod modCrop">
          <ac:chgData name="Róbert Móro" userId="079d04b6a5625180" providerId="LiveId" clId="{F861C68F-DB08-4987-81B4-43B63117EBD4}" dt="2019-11-18T21:37:01.053" v="3436" actId="1076"/>
          <ac:picMkLst>
            <pc:docMk/>
            <pc:sldMk cId="2031073413" sldId="273"/>
            <ac:picMk id="6" creationId="{DBCEE9E4-4641-45F0-B512-4CB3B4B8DF7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533EE7-2160-408F-A9E6-0666B63D1370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2CAE22-572A-4DEC-8322-979EAB2E5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23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B55DD-9EAB-41FC-97CD-D63ED08A1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205029-E49A-486A-BABC-EFF46234ED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81D6B-ABC5-468C-A646-8D5FE181E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EAC6-98AA-4419-801D-4615EC662C08}" type="datetime1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EA723-AF62-41AD-AF97-BB2FF1BC6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A19E5-8A3E-4F6B-B312-2E0B5E08E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B447-85E3-4EAF-BA15-B2B617CEE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85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8011-69AE-46B0-9784-E3F696BAC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E2CD81-B0DA-493D-ABFB-A34DC4587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923CA-7358-4C65-A7E5-105A3F866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CE715-3017-412C-8C4A-90766C8E1ECA}" type="datetime1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53DFC-5DB3-42D0-A9C9-C946FFEE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6F769-DD93-495F-9E2A-DCB72DF3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B447-85E3-4EAF-BA15-B2B617CEE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70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38E088-E6A8-43EA-B586-BFD565B22F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393549-0894-4FE6-B39A-AF8240289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70281-0E6B-4289-9AC2-2553F5B64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1A88C-0081-4613-B501-502000A97D0F}" type="datetime1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26058-B36D-4FE6-890B-FB30C6213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E7FEF-4D24-424B-86E9-116D2CD8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B447-85E3-4EAF-BA15-B2B617CEE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83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89B78-E908-4171-9CEC-7877EF9DD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2418C-BF87-4365-996B-54D0FA407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15DE9-953C-4696-B8AD-0162EF959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64D9-A2A5-4E57-BBEE-19F354E4ED05}" type="datetime1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636C5-0AA4-442E-8C69-380EDFD57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1E3BB-43E0-49DA-BD34-0A3C391D6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B447-85E3-4EAF-BA15-B2B617CEE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49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2920C-101F-4FD3-BE60-3872C015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68C9E5-D625-4E05-9524-A87CD108D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37662-63F5-4840-84A2-622A5FEC7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DC9C-C577-4A54-97B9-5C407FFB47B1}" type="datetime1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44CCB-59AF-4C82-98B1-F6CC00F9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A04F4-0492-4163-BA95-0565EA3F5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B447-85E3-4EAF-BA15-B2B617CEE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87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80CE6-F86F-419E-9AA0-3947B09C6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3C907-A739-4A04-B4FE-DEAEB289A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C1C655-4852-4059-A9DC-BC469F053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AAC33C-8C97-448C-B7E2-B2DF26AF8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2F563-286D-475C-BEC2-3CC4C4946D07}" type="datetime1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02918E-B3D7-47DC-A4ED-B795C451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7DB788-197C-41C2-A8EA-3BCB0D30C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B447-85E3-4EAF-BA15-B2B617CEE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67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1362F-23F0-4EDB-B50B-3EF6A2628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29F7A-81E2-4DFF-BC33-B1586BCE0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E8E4F8-6FB3-4540-8614-E22F81E77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300105-3661-4295-A77B-E88A2ADC6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337C0E-644B-4AF1-BCC6-4C8BD06B9A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0BE05A-6113-4061-8B6E-2A62E8527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2A56F-D3CA-4CE8-AC8A-2A7E9F90521A}" type="datetime1">
              <a:rPr lang="en-US" smtClean="0"/>
              <a:t>11/18/2019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C97F14-B7CB-401C-8FD3-545BAC1B9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21D288-3B00-4312-9A7F-7F6D4835B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B447-85E3-4EAF-BA15-B2B617CEE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481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A1A80-7E55-40DA-A217-7BD8E0C81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471D99-1A3C-4C28-82B5-946E5538B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79F4D-6E4E-4634-BF96-8E76066CBE9D}" type="datetime1">
              <a:rPr lang="en-US" smtClean="0"/>
              <a:t>11/18/2019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736C9E-B385-40EC-82C1-3076E8B5B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1D7990-E6EC-42E8-8556-BC2AD2AF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B447-85E3-4EAF-BA15-B2B617CEE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5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9D6AB9-B8E1-48CB-B34B-AEFBE239B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79305-30B2-4767-823A-AFB21BE7DA48}" type="datetime1">
              <a:rPr lang="en-US" smtClean="0"/>
              <a:t>11/18/2019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B5A3C7-7C94-41D7-9F6E-6CF8FE5C0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85C15B-A878-49AE-B89B-D36DE4049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B447-85E3-4EAF-BA15-B2B617CEE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85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B302C-1B0F-4935-A691-5F6DE8E7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70DFA-CED4-4F19-BC9C-38BA087A4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45D9D4-2758-40B9-B5DF-6595814BA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FC210-6935-4AB7-85AF-90C0B3284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A9224-B05F-4A5F-ABED-0A6EDE50DF17}" type="datetime1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FB7A42-8B9B-4E42-B7AA-05A657840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903DE-203E-4882-8FF4-CFDE964D2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B447-85E3-4EAF-BA15-B2B617CEE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2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A8C36-C1B1-4528-9205-098E35BF2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2FCE35-FA96-4EAE-820A-27F7B42A81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9EC0B-32D5-4612-A0F1-7C14AED1C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92D8FD-9677-40C3-95E1-B4BDAD6AC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B4C8C-C15C-441C-845F-8952E3F09CE1}" type="datetime1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B5E19-B69C-4CBB-B454-87F4D2DD4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9110-2F2B-4B0C-AA52-20286DFA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B447-85E3-4EAF-BA15-B2B617CEE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89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BE59C3-E9A9-4692-8032-E9532D808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33279E-4956-429A-B3E1-537C45DF6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918C8-94E7-488F-BAE9-1FBE3D2696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54AEF-33C5-452F-AB7B-55B03274C40C}" type="datetime1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B88AC-5FE4-4B96-8A0C-5473F890DD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66995-F9FA-42FF-B50C-A6AFEEF9F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AB447-85E3-4EAF-BA15-B2B617CEE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19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fullfact.org/media/uploads/backfire_report_fullfact.pdf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truthandtrustonline.com/proceedings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github.com/HendrikStrobelt/detecting-fake-text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figshare.com/articles/Twitter_Death_Hoaxes_dataset/5688811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double decker bus driving down a street&#10;&#10;Description automatically generated">
            <a:extLst>
              <a:ext uri="{FF2B5EF4-FFF2-40B4-BE49-F238E27FC236}">
                <a16:creationId xmlns:a16="http://schemas.microsoft.com/office/drawing/2014/main" id="{2964B1C2-7BED-446B-BB46-4701549F81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8" b="2748"/>
          <a:stretch/>
        </p:blipFill>
        <p:spPr>
          <a:xfrm>
            <a:off x="-195943" y="0"/>
            <a:ext cx="1238794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55802A-600D-4421-B68A-FA507577F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000000">
              <a:alpha val="60000"/>
            </a:srgb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Truth and Trust Online 2019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5EA134-CFE5-456C-B517-E1F8B9100F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rgbClr val="000000">
              <a:alpha val="60000"/>
            </a:srgb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4.-5.10.2019</a:t>
            </a:r>
            <a:r>
              <a:rPr lang="sk-SK" dirty="0">
                <a:solidFill>
                  <a:schemeClr val="bg1"/>
                </a:solidFill>
              </a:rPr>
              <a:t>, Londýn, UK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</a:t>
            </a:r>
            <a:r>
              <a:rPr lang="sk-SK" dirty="0" err="1">
                <a:solidFill>
                  <a:schemeClr val="bg1"/>
                </a:solidFill>
              </a:rPr>
              <a:t>óbert</a:t>
            </a:r>
            <a:r>
              <a:rPr lang="sk-SK" dirty="0">
                <a:solidFill>
                  <a:schemeClr val="bg1"/>
                </a:solidFill>
              </a:rPr>
              <a:t> Móro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160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419F0-0479-4BBC-B16D-6251F4403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M. </a:t>
            </a:r>
            <a:r>
              <a:rPr lang="sk-SK" dirty="0" err="1"/>
              <a:t>Mensino</a:t>
            </a:r>
            <a:r>
              <a:rPr lang="sk-SK" dirty="0"/>
              <a:t>, H. </a:t>
            </a:r>
            <a:r>
              <a:rPr lang="sk-SK" dirty="0" err="1"/>
              <a:t>Alani</a:t>
            </a:r>
            <a:r>
              <a:rPr lang="sk-SK" dirty="0"/>
              <a:t> (</a:t>
            </a:r>
            <a:r>
              <a:rPr lang="sk-SK" dirty="0" err="1"/>
              <a:t>Co-inform</a:t>
            </a:r>
            <a:r>
              <a:rPr lang="sk-SK" dirty="0"/>
              <a:t>): News </a:t>
            </a:r>
            <a:r>
              <a:rPr lang="sk-SK" dirty="0" err="1"/>
              <a:t>Source</a:t>
            </a:r>
            <a:r>
              <a:rPr lang="sk-SK" dirty="0"/>
              <a:t> </a:t>
            </a:r>
            <a:r>
              <a:rPr lang="sk-SK" dirty="0" err="1"/>
              <a:t>Credibility</a:t>
            </a:r>
            <a:r>
              <a:rPr lang="sk-SK" dirty="0"/>
              <a:t> in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Eyes</a:t>
            </a:r>
            <a:endParaRPr lang="en-US" dirty="0"/>
          </a:p>
        </p:txBody>
      </p:sp>
      <p:pic>
        <p:nvPicPr>
          <p:cNvPr id="6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id="{AEC34AD5-F044-4D52-AE3E-7255F8884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t="10803" r="4003" b="24812"/>
          <a:stretch/>
        </p:blipFill>
        <p:spPr>
          <a:xfrm>
            <a:off x="1335297" y="1892268"/>
            <a:ext cx="9054759" cy="482920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E6842-9668-4CD8-970D-80EFEC93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B447-85E3-4EAF-BA15-B2B617CEE7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472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32EB5-C20E-4BB0-8E6D-418E4B55B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M. </a:t>
            </a:r>
            <a:r>
              <a:rPr lang="sk-SK" dirty="0" err="1"/>
              <a:t>Mensino</a:t>
            </a:r>
            <a:r>
              <a:rPr lang="sk-SK" dirty="0"/>
              <a:t>, H. </a:t>
            </a:r>
            <a:r>
              <a:rPr lang="sk-SK" dirty="0" err="1"/>
              <a:t>Alani</a:t>
            </a:r>
            <a:r>
              <a:rPr lang="sk-SK" dirty="0"/>
              <a:t> (</a:t>
            </a:r>
            <a:r>
              <a:rPr lang="sk-SK" dirty="0" err="1"/>
              <a:t>Co-inform</a:t>
            </a:r>
            <a:r>
              <a:rPr lang="sk-SK" dirty="0"/>
              <a:t>): News </a:t>
            </a:r>
            <a:r>
              <a:rPr lang="sk-SK" dirty="0" err="1"/>
              <a:t>Source</a:t>
            </a:r>
            <a:r>
              <a:rPr lang="sk-SK" dirty="0"/>
              <a:t> </a:t>
            </a:r>
            <a:r>
              <a:rPr lang="sk-SK" dirty="0" err="1"/>
              <a:t>Credibility</a:t>
            </a:r>
            <a:r>
              <a:rPr lang="sk-SK" dirty="0"/>
              <a:t> in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Eyes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FAD5C-B277-4DBB-9B0E-1698F2432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50149" cy="4351338"/>
          </a:xfrm>
        </p:spPr>
        <p:txBody>
          <a:bodyPr/>
          <a:lstStyle/>
          <a:p>
            <a:r>
              <a:rPr lang="sk-SK" dirty="0"/>
              <a:t>Skúmali:</a:t>
            </a:r>
          </a:p>
          <a:p>
            <a:pPr lvl="1"/>
            <a:r>
              <a:rPr lang="sk-SK" dirty="0"/>
              <a:t>Ako veľmi sa prekrývajú (či hodnotia rovnaké zdroje)</a:t>
            </a:r>
          </a:p>
          <a:p>
            <a:pPr lvl="1"/>
            <a:r>
              <a:rPr lang="sk-SK" dirty="0"/>
              <a:t>Ako veľmi sa zhodujú</a:t>
            </a:r>
          </a:p>
          <a:p>
            <a:pPr lvl="1"/>
            <a:r>
              <a:rPr lang="sk-SK" dirty="0"/>
              <a:t>Ako sa hodnotenie zdrojov zhoduje s hodnotením tvrdení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CD859-6698-42E5-8FF8-0FB2FE2B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B447-85E3-4EAF-BA15-B2B617CEE780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71CECDA5-589C-4497-9550-737125FBA2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1" t="26620" r="3156" b="25107"/>
          <a:stretch/>
        </p:blipFill>
        <p:spPr>
          <a:xfrm>
            <a:off x="6654483" y="2138835"/>
            <a:ext cx="5445957" cy="392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8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E76C44AD-4A53-45AD-B206-AB61B1A776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" t="7376" r="18901" b="33758"/>
          <a:stretch/>
        </p:blipFill>
        <p:spPr>
          <a:xfrm>
            <a:off x="2066041" y="1768126"/>
            <a:ext cx="8059918" cy="48546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9BF57-BFED-4190-9E7B-34B1B6652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err="1"/>
              <a:t>Kate</a:t>
            </a:r>
            <a:r>
              <a:rPr lang="sk-SK" dirty="0"/>
              <a:t> </a:t>
            </a:r>
            <a:r>
              <a:rPr lang="sk-SK" dirty="0" err="1"/>
              <a:t>Starbird</a:t>
            </a:r>
            <a:r>
              <a:rPr lang="sk-SK" dirty="0"/>
              <a:t>: </a:t>
            </a:r>
            <a:r>
              <a:rPr lang="en-US" dirty="0"/>
              <a:t>Beyond “Bots and Trolls”—Understanding Disinformation as Collaborative Work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40A8518E-111C-4C4E-8963-EF5DC1DCD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9" r="9000" b="18037"/>
          <a:stretch/>
        </p:blipFill>
        <p:spPr>
          <a:xfrm>
            <a:off x="2066041" y="1768126"/>
            <a:ext cx="8059918" cy="477785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48CDB-4316-454A-AFB8-24C2755F9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B447-85E3-4EAF-BA15-B2B617CEE7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8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26CE5-56D2-4D87-85AD-9082A34A4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 Stafford</a:t>
            </a:r>
            <a:r>
              <a:rPr lang="sk-SK" dirty="0"/>
              <a:t>: </a:t>
            </a:r>
            <a:r>
              <a:rPr lang="en-US" dirty="0"/>
              <a:t>Rational Choices About Who To Trust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4A517-1FE3-4503-8C4C-B91B80A1E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Efekt 3. osoby – všetci ostatní sú iracionálni, ja však nie</a:t>
            </a:r>
          </a:p>
          <a:p>
            <a:r>
              <a:rPr lang="sk-SK" dirty="0"/>
              <a:t>Všetci sme racionálni aj iracionálni (</a:t>
            </a:r>
            <a:r>
              <a:rPr lang="sk-SK" dirty="0" err="1"/>
              <a:t>Kahneman</a:t>
            </a:r>
            <a:r>
              <a:rPr lang="sk-SK" dirty="0"/>
              <a:t>: </a:t>
            </a:r>
            <a:r>
              <a:rPr lang="sk-SK" dirty="0" err="1"/>
              <a:t>Thinking</a:t>
            </a:r>
            <a:r>
              <a:rPr lang="sk-SK" dirty="0"/>
              <a:t>, </a:t>
            </a:r>
            <a:r>
              <a:rPr lang="sk-SK" dirty="0" err="1"/>
              <a:t>fast</a:t>
            </a:r>
            <a:r>
              <a:rPr lang="sk-SK" dirty="0"/>
              <a:t> and </a:t>
            </a:r>
            <a:r>
              <a:rPr lang="sk-SK" dirty="0" err="1"/>
              <a:t>slow</a:t>
            </a:r>
            <a:r>
              <a:rPr lang="sk-SK" dirty="0"/>
              <a:t>)</a:t>
            </a:r>
          </a:p>
          <a:p>
            <a:r>
              <a:rPr lang="sk-SK" dirty="0"/>
              <a:t>Ak ľudia nedôverujú vedcom, je to preto, lebo neveria, že majú na zreteli ich záujmy (nemyslia si, že zdieľajú rovnaké hodnoty)</a:t>
            </a:r>
          </a:p>
          <a:p>
            <a:endParaRPr lang="sk-SK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52159-AE49-4077-924C-EF7E43115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B447-85E3-4EAF-BA15-B2B617CEE7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1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26CE5-56D2-4D87-85AD-9082A34A4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 Stafford</a:t>
            </a:r>
            <a:r>
              <a:rPr lang="sk-SK" dirty="0"/>
              <a:t>: </a:t>
            </a:r>
            <a:r>
              <a:rPr lang="en-US" dirty="0"/>
              <a:t>Rational Choices About Who To Trust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CEE9E4-4641-45F0-B512-4CB3B4B8D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28241" r="8195"/>
          <a:stretch/>
        </p:blipFill>
        <p:spPr>
          <a:xfrm>
            <a:off x="2217907" y="1266251"/>
            <a:ext cx="8735437" cy="545522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52159-AE49-4077-924C-EF7E43115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B447-85E3-4EAF-BA15-B2B617CEE78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73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CDC2F-1770-4C65-965D-AB5593A38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Amy </a:t>
            </a:r>
            <a:r>
              <a:rPr lang="en-US" dirty="0" err="1"/>
              <a:t>Sippitt</a:t>
            </a:r>
            <a:r>
              <a:rPr lang="sk-SK" dirty="0"/>
              <a:t> (</a:t>
            </a:r>
            <a:r>
              <a:rPr lang="sk-SK" dirty="0" err="1"/>
              <a:t>Full</a:t>
            </a:r>
            <a:r>
              <a:rPr lang="sk-SK" dirty="0"/>
              <a:t> </a:t>
            </a:r>
            <a:r>
              <a:rPr lang="sk-SK" dirty="0" err="1"/>
              <a:t>Fact</a:t>
            </a:r>
            <a:r>
              <a:rPr lang="sk-SK" dirty="0"/>
              <a:t>): </a:t>
            </a:r>
            <a:r>
              <a:rPr lang="en-US" dirty="0"/>
              <a:t>We need to move beyond researching belief change</a:t>
            </a:r>
          </a:p>
        </p:txBody>
      </p:sp>
      <p:pic>
        <p:nvPicPr>
          <p:cNvPr id="6" name="Content Placeholder 5" descr="A close up of text on a screen&#10;&#10;Description automatically generated">
            <a:extLst>
              <a:ext uri="{FF2B5EF4-FFF2-40B4-BE49-F238E27FC236}">
                <a16:creationId xmlns:a16="http://schemas.microsoft.com/office/drawing/2014/main" id="{5B9C286E-F7C8-407E-ADCC-7460B07D9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9"/>
          <a:stretch/>
        </p:blipFill>
        <p:spPr>
          <a:xfrm>
            <a:off x="838200" y="1762813"/>
            <a:ext cx="7872167" cy="42114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B48B0-7A5B-49CA-9639-E08E7522C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B447-85E3-4EAF-BA15-B2B617CEE780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E203AD-E634-4660-88A5-F7C9018B98CD}"/>
              </a:ext>
            </a:extLst>
          </p:cNvPr>
          <p:cNvSpPr txBox="1"/>
          <p:nvPr/>
        </p:nvSpPr>
        <p:spPr>
          <a:xfrm>
            <a:off x="8993171" y="1904214"/>
            <a:ext cx="26583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Odporúčam report na tzv. „</a:t>
            </a:r>
            <a:r>
              <a:rPr lang="sk-SK" sz="2400" dirty="0" err="1"/>
              <a:t>backfire</a:t>
            </a:r>
            <a:r>
              <a:rPr lang="sk-SK" sz="2400" dirty="0"/>
              <a:t> </a:t>
            </a:r>
            <a:r>
              <a:rPr lang="sk-SK" sz="2400" dirty="0" err="1"/>
              <a:t>effect</a:t>
            </a:r>
            <a:r>
              <a:rPr lang="sk-SK" sz="2400" dirty="0"/>
              <a:t>“: </a:t>
            </a:r>
            <a:r>
              <a:rPr lang="en-US" sz="2400" dirty="0">
                <a:hlinkClick r:id="rId3"/>
              </a:rPr>
              <a:t>https://fullfact.org/media/uploads/backfire_report_fullfact.pdf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6968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73CC5-453D-4CD4-B6B0-2C1F8785A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London</a:t>
            </a:r>
            <a:r>
              <a:rPr lang="en-US" dirty="0"/>
              <a:t>’s calling</a:t>
            </a:r>
            <a:r>
              <a:rPr lang="sk-SK" dirty="0"/>
              <a:t>,</a:t>
            </a:r>
            <a:r>
              <a:rPr lang="en-US" dirty="0"/>
              <a:t> but not delivering postcards</a:t>
            </a:r>
            <a:r>
              <a:rPr lang="sk-SK" dirty="0"/>
              <a:t> (on </a:t>
            </a:r>
            <a:r>
              <a:rPr lang="sk-SK" dirty="0" err="1"/>
              <a:t>time</a:t>
            </a:r>
            <a:r>
              <a:rPr lang="en-US" dirty="0"/>
              <a:t>)</a:t>
            </a:r>
          </a:p>
        </p:txBody>
      </p:sp>
      <p:pic>
        <p:nvPicPr>
          <p:cNvPr id="6" name="Content Placeholder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E29FDB6-592E-4C22-B5D4-023AC1620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223" y="1825625"/>
            <a:ext cx="5801784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24075-FB41-45E8-9E38-68D310237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B447-85E3-4EAF-BA15-B2B617CEE780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 descr="A picture containing text, indoor, photo, old&#10;&#10;Description automatically generated">
            <a:extLst>
              <a:ext uri="{FF2B5EF4-FFF2-40B4-BE49-F238E27FC236}">
                <a16:creationId xmlns:a16="http://schemas.microsoft.com/office/drawing/2014/main" id="{8BF8848B-E364-4B14-83C7-D5B6A3C571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7662" y="2369542"/>
            <a:ext cx="4351338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5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large brick building with grass in front of a castle&#10;&#10;Description automatically generated">
            <a:extLst>
              <a:ext uri="{FF2B5EF4-FFF2-40B4-BE49-F238E27FC236}">
                <a16:creationId xmlns:a16="http://schemas.microsoft.com/office/drawing/2014/main" id="{A31C51D9-FDBB-4192-AB5E-F694C45FB2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8" r="7163"/>
          <a:stretch/>
        </p:blipFill>
        <p:spPr>
          <a:xfrm>
            <a:off x="-83976" y="0"/>
            <a:ext cx="7781731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9BD62-BE15-4D79-BCEA-2CF489E5A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B447-85E3-4EAF-BA15-B2B617CEE780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 descr="A statue of a person&#10;&#10;Description automatically generated">
            <a:extLst>
              <a:ext uri="{FF2B5EF4-FFF2-40B4-BE49-F238E27FC236}">
                <a16:creationId xmlns:a16="http://schemas.microsoft.com/office/drawing/2014/main" id="{32728373-F40E-47C5-B477-049818813B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1" r="10476"/>
          <a:stretch/>
        </p:blipFill>
        <p:spPr>
          <a:xfrm>
            <a:off x="7697754" y="0"/>
            <a:ext cx="4494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12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D4EA1-61D7-4236-8720-466006E11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1. ročník konferencie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8CB89-ECE7-4B73-9A11-D2275AB6F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Niečo medzi </a:t>
            </a:r>
            <a:r>
              <a:rPr lang="sk-SK" dirty="0" err="1"/>
              <a:t>industry</a:t>
            </a:r>
            <a:r>
              <a:rPr lang="sk-SK" dirty="0"/>
              <a:t> a </a:t>
            </a:r>
            <a:r>
              <a:rPr lang="sk-SK" dirty="0" err="1"/>
              <a:t>research</a:t>
            </a:r>
            <a:r>
              <a:rPr lang="sk-SK" dirty="0"/>
              <a:t> konferenciou</a:t>
            </a:r>
          </a:p>
          <a:p>
            <a:pPr lvl="1"/>
            <a:r>
              <a:rPr lang="sk-SK" dirty="0"/>
              <a:t>„</a:t>
            </a:r>
            <a:r>
              <a:rPr lang="sk-SK" i="1" dirty="0"/>
              <a:t>Cieľom je spojiť všetkých, čo pracujú na automatizovaných prístupoch, ktoré podporujú pravdivosť a dôveryhodnosť v online komunitách.</a:t>
            </a:r>
            <a:r>
              <a:rPr lang="sk-SK" dirty="0"/>
              <a:t>“</a:t>
            </a:r>
          </a:p>
          <a:p>
            <a:r>
              <a:rPr lang="sk-SK" dirty="0"/>
              <a:t>Väčšina príspevkov typu „oral </a:t>
            </a:r>
            <a:r>
              <a:rPr lang="sk-SK" dirty="0" err="1"/>
              <a:t>presentations</a:t>
            </a:r>
            <a:r>
              <a:rPr lang="sk-SK" dirty="0"/>
              <a:t>“ (</a:t>
            </a:r>
            <a:r>
              <a:rPr lang="sk-SK" dirty="0" err="1"/>
              <a:t>acceptance</a:t>
            </a:r>
            <a:r>
              <a:rPr lang="sk-SK" dirty="0"/>
              <a:t> rate 25%)</a:t>
            </a:r>
          </a:p>
          <a:p>
            <a:r>
              <a:rPr lang="sk-SK" dirty="0"/>
              <a:t>257 účastníkov z akadémie, priemyslu, médií a mimovládnych organizácií</a:t>
            </a:r>
          </a:p>
          <a:p>
            <a:r>
              <a:rPr lang="sk-SK" dirty="0"/>
              <a:t>Online zborník krátkych príspevkov a </a:t>
            </a:r>
            <a:r>
              <a:rPr lang="sk-SK" dirty="0" err="1"/>
              <a:t>posterov</a:t>
            </a:r>
            <a:r>
              <a:rPr lang="sk-SK" dirty="0"/>
              <a:t>: </a:t>
            </a:r>
            <a:r>
              <a:rPr lang="en-US" dirty="0">
                <a:hlinkClick r:id="rId2"/>
              </a:rPr>
              <a:t>https://truthandtrustonline.com/proceedings/</a:t>
            </a:r>
            <a:endParaRPr lang="sk-S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C12DC-3A6F-4AA3-BAC8-A9B8F8D46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B447-85E3-4EAF-BA15-B2B617CEE7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0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ign on the screen&#10;&#10;Description automatically generated">
            <a:extLst>
              <a:ext uri="{FF2B5EF4-FFF2-40B4-BE49-F238E27FC236}">
                <a16:creationId xmlns:a16="http://schemas.microsoft.com/office/drawing/2014/main" id="{3E89F595-D9CC-4857-974C-A2996407B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580" y="3871"/>
            <a:ext cx="9138839" cy="6854129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2BE8F-B961-451E-8562-3813F42F3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B447-85E3-4EAF-BA15-B2B617CEE7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84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05637-F3F4-43A0-BB63-28669F242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Facebook, Google, Microsoft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63FEC-F985-4081-94FC-D2C1689FB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Jerome </a:t>
            </a:r>
            <a:r>
              <a:rPr lang="en-US" dirty="0" err="1"/>
              <a:t>Presenti</a:t>
            </a:r>
            <a:r>
              <a:rPr lang="en-US" dirty="0"/>
              <a:t> (VP of AI@FB) </a:t>
            </a:r>
            <a:r>
              <a:rPr lang="sk-SK" dirty="0"/>
              <a:t>hovoril o tom, ako vývoj v AI pomáha Facebooku odhaľovať rôzny nežiadúci obsah</a:t>
            </a:r>
          </a:p>
          <a:p>
            <a:r>
              <a:rPr lang="sk-SK" dirty="0" err="1"/>
              <a:t>Dan</a:t>
            </a:r>
            <a:r>
              <a:rPr lang="sk-SK" dirty="0"/>
              <a:t> </a:t>
            </a:r>
            <a:r>
              <a:rPr lang="sk-SK" dirty="0" err="1"/>
              <a:t>Brickley</a:t>
            </a:r>
            <a:r>
              <a:rPr lang="sk-SK" dirty="0"/>
              <a:t> (Google) hovoril o budúcnosti </a:t>
            </a:r>
            <a:r>
              <a:rPr lang="sk-SK" dirty="0" err="1">
                <a:solidFill>
                  <a:srgbClr val="0070C0"/>
                </a:solidFill>
              </a:rPr>
              <a:t>ClaimReview</a:t>
            </a:r>
            <a:endParaRPr lang="sk-SK" dirty="0">
              <a:solidFill>
                <a:srgbClr val="0070C0"/>
              </a:solidFill>
            </a:endParaRPr>
          </a:p>
          <a:p>
            <a:r>
              <a:rPr lang="en-US" dirty="0"/>
              <a:t>Michael </a:t>
            </a:r>
            <a:r>
              <a:rPr lang="en-US" dirty="0" err="1"/>
              <a:t>Golebiewski</a:t>
            </a:r>
            <a:r>
              <a:rPr lang="sk-SK" dirty="0"/>
              <a:t> (MS Bing) hovoril o tom, ako sa Bing snaží podporovať rôzne </a:t>
            </a:r>
            <a:r>
              <a:rPr lang="sk-SK" dirty="0">
                <a:solidFill>
                  <a:srgbClr val="0070C0"/>
                </a:solidFill>
              </a:rPr>
              <a:t>perspektívy</a:t>
            </a:r>
            <a:r>
              <a:rPr lang="sk-SK" dirty="0"/>
              <a:t> pri reportovaní správ, kedy </a:t>
            </a:r>
            <a:r>
              <a:rPr lang="sk-SK" dirty="0" err="1">
                <a:solidFill>
                  <a:srgbClr val="0070C0"/>
                </a:solidFill>
              </a:rPr>
              <a:t>personalizujú</a:t>
            </a:r>
            <a:r>
              <a:rPr lang="sk-SK" dirty="0"/>
              <a:t>, a kedy nie a pod. (všeobecný </a:t>
            </a:r>
            <a:r>
              <a:rPr lang="sk-SK" dirty="0" err="1"/>
              <a:t>vs</a:t>
            </a:r>
            <a:r>
              <a:rPr lang="sk-SK" dirty="0"/>
              <a:t>. špecifický dopyt)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8673C-0C2F-4BED-8656-EEE89F8DB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B447-85E3-4EAF-BA15-B2B617CEE7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1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637D-9E63-48C2-9221-3DD66AC31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731"/>
            <a:ext cx="10515600" cy="903838"/>
          </a:xfrm>
        </p:spPr>
        <p:txBody>
          <a:bodyPr/>
          <a:lstStyle/>
          <a:p>
            <a:r>
              <a:rPr lang="sk-SK" dirty="0"/>
              <a:t>Reuters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81C46-E620-4B97-90CA-31DC19FDA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6476"/>
            <a:ext cx="10515600" cy="4351338"/>
          </a:xfrm>
        </p:spPr>
        <p:txBody>
          <a:bodyPr/>
          <a:lstStyle/>
          <a:p>
            <a:r>
              <a:rPr lang="sk-SK" dirty="0"/>
              <a:t>Ľudia, čo získavajú správy zo sociálnych médií alebo vyhľadávačov (</a:t>
            </a:r>
            <a:r>
              <a:rPr lang="sk-SK" dirty="0" err="1"/>
              <a:t>agregátorov</a:t>
            </a:r>
            <a:r>
              <a:rPr lang="sk-SK" dirty="0"/>
              <a:t> správ), využívajú v priemere väčší počet zdrojov</a:t>
            </a:r>
          </a:p>
          <a:p>
            <a:r>
              <a:rPr lang="sk-SK" dirty="0"/>
              <a:t>Iba 49% ľudí dôveruje médiám, ktorých obsah prijímajú</a:t>
            </a:r>
          </a:p>
          <a:p>
            <a:r>
              <a:rPr lang="sk-SK" dirty="0"/>
              <a:t>Ľudia nepovažujú </a:t>
            </a:r>
            <a:r>
              <a:rPr lang="sk-SK" dirty="0" err="1">
                <a:solidFill>
                  <a:srgbClr val="0070C0"/>
                </a:solidFill>
              </a:rPr>
              <a:t>false</a:t>
            </a:r>
            <a:r>
              <a:rPr lang="sk-SK" dirty="0">
                <a:solidFill>
                  <a:srgbClr val="0070C0"/>
                </a:solidFill>
              </a:rPr>
              <a:t> </a:t>
            </a:r>
            <a:r>
              <a:rPr lang="sk-SK" dirty="0" err="1">
                <a:solidFill>
                  <a:srgbClr val="0070C0"/>
                </a:solidFill>
              </a:rPr>
              <a:t>news</a:t>
            </a:r>
            <a:r>
              <a:rPr lang="sk-SK" dirty="0">
                <a:solidFill>
                  <a:srgbClr val="0070C0"/>
                </a:solidFill>
              </a:rPr>
              <a:t> </a:t>
            </a:r>
            <a:r>
              <a:rPr lang="sk-SK" dirty="0"/>
              <a:t>za </a:t>
            </a:r>
            <a:r>
              <a:rPr lang="sk-SK" dirty="0" err="1"/>
              <a:t>news</a:t>
            </a:r>
            <a:endParaRPr lang="sk-SK" dirty="0"/>
          </a:p>
          <a:p>
            <a:endParaRPr lang="sk-S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7D60A-6A41-421D-A22E-48D28B90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B447-85E3-4EAF-BA15-B2B617CEE780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5C6AD1A-0628-4315-9306-3C79849466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2" b="8436"/>
          <a:stretch/>
        </p:blipFill>
        <p:spPr>
          <a:xfrm>
            <a:off x="2482093" y="2906724"/>
            <a:ext cx="7227814" cy="390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5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717A1-3B39-4BBC-9927-CA44BD66E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Anya</a:t>
            </a:r>
            <a:r>
              <a:rPr lang="sk-SK" dirty="0"/>
              <a:t> </a:t>
            </a:r>
            <a:r>
              <a:rPr lang="sk-SK" dirty="0" err="1"/>
              <a:t>Belz</a:t>
            </a:r>
            <a:r>
              <a:rPr lang="sk-SK" dirty="0"/>
              <a:t>: </a:t>
            </a:r>
            <a:r>
              <a:rPr lang="sk-SK" dirty="0" err="1"/>
              <a:t>Fully</a:t>
            </a:r>
            <a:r>
              <a:rPr lang="sk-SK" dirty="0"/>
              <a:t> </a:t>
            </a:r>
            <a:r>
              <a:rPr lang="sk-SK" dirty="0" err="1"/>
              <a:t>automatic</a:t>
            </a:r>
            <a:r>
              <a:rPr lang="sk-SK" dirty="0"/>
              <a:t> </a:t>
            </a:r>
            <a:r>
              <a:rPr lang="sk-SK" dirty="0" err="1"/>
              <a:t>journalism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DC80A-62FC-4558-AB2D-E35FECA6A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/>
              <a:t>Vznikajú prvé plne automatické novinové agentúry</a:t>
            </a:r>
          </a:p>
          <a:p>
            <a:pPr lvl="1"/>
            <a:r>
              <a:rPr lang="sk-SK" dirty="0"/>
              <a:t>Radar AI </a:t>
            </a:r>
            <a:r>
              <a:rPr lang="sk-SK" dirty="0" err="1"/>
              <a:t>Ltd</a:t>
            </a:r>
            <a:r>
              <a:rPr lang="sk-SK" dirty="0"/>
              <a:t> (UK)</a:t>
            </a:r>
          </a:p>
          <a:p>
            <a:pPr lvl="1"/>
            <a:r>
              <a:rPr lang="sk-SK" dirty="0" err="1"/>
              <a:t>Monok</a:t>
            </a:r>
            <a:r>
              <a:rPr lang="sk-SK" dirty="0"/>
              <a:t>, </a:t>
            </a:r>
            <a:r>
              <a:rPr lang="sk-SK" dirty="0" err="1"/>
              <a:t>Semsoni</a:t>
            </a:r>
            <a:r>
              <a:rPr lang="sk-SK" dirty="0"/>
              <a:t> (Švédsko)</a:t>
            </a:r>
          </a:p>
          <a:p>
            <a:r>
              <a:rPr lang="sk-SK" dirty="0"/>
              <a:t>Využívajú verejne dostupné dáta a existujúce články</a:t>
            </a:r>
          </a:p>
          <a:p>
            <a:r>
              <a:rPr lang="sk-SK" dirty="0"/>
              <a:t>Založené buď na </a:t>
            </a:r>
            <a:r>
              <a:rPr lang="sk-SK" dirty="0">
                <a:solidFill>
                  <a:srgbClr val="0070C0"/>
                </a:solidFill>
              </a:rPr>
              <a:t>šablónach</a:t>
            </a:r>
            <a:r>
              <a:rPr lang="sk-SK" dirty="0"/>
              <a:t> a rozhodovacích stromoch alebo na </a:t>
            </a:r>
            <a:r>
              <a:rPr lang="sk-SK" dirty="0">
                <a:solidFill>
                  <a:srgbClr val="0070C0"/>
                </a:solidFill>
              </a:rPr>
              <a:t>automatickej sumarizácii textu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dirty="0" err="1"/>
              <a:t>Extrakt</a:t>
            </a:r>
            <a:r>
              <a:rPr lang="sk-SK" dirty="0" err="1"/>
              <a:t>ívno-abstraktívna</a:t>
            </a:r>
            <a:r>
              <a:rPr lang="sk-SK" dirty="0"/>
              <a:t> </a:t>
            </a:r>
            <a:r>
              <a:rPr lang="sk-SK" dirty="0" err="1"/>
              <a:t>multidokumentová</a:t>
            </a:r>
            <a:r>
              <a:rPr lang="sk-SK" dirty="0"/>
              <a:t> sumarizácia</a:t>
            </a:r>
          </a:p>
          <a:p>
            <a:pPr lvl="1"/>
            <a:r>
              <a:rPr lang="sk-SK" dirty="0"/>
              <a:t>Validované cez detektor </a:t>
            </a:r>
            <a:r>
              <a:rPr lang="sk-SK" dirty="0" err="1"/>
              <a:t>plagiarizmu</a:t>
            </a:r>
            <a:endParaRPr lang="sk-SK" dirty="0"/>
          </a:p>
          <a:p>
            <a:pPr lvl="1"/>
            <a:r>
              <a:rPr lang="sk-SK" dirty="0"/>
              <a:t>Obohacované o automaticky sťahované obrázky, obsah zo sociálnych médií, Wikipédie a pod.</a:t>
            </a:r>
          </a:p>
          <a:p>
            <a:r>
              <a:rPr lang="sk-SK" dirty="0"/>
              <a:t>Lokálne médiá väčšinou neuvádzajú, že bol text automaticky generovaný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7C6B42-818C-4F0C-9D4D-5F0BD68EC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B447-85E3-4EAF-BA15-B2B617CEE7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3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992A5-1F26-4AC8-82AF-B03076B2B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900"/>
            <a:ext cx="10515600" cy="1325563"/>
          </a:xfrm>
        </p:spPr>
        <p:txBody>
          <a:bodyPr/>
          <a:lstStyle/>
          <a:p>
            <a:r>
              <a:rPr lang="sk-SK" dirty="0"/>
              <a:t>Prečo je to problém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5E702-1D08-488D-85F1-A3B6ECD93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sk-SK" dirty="0"/>
              <a:t>Aktuálne ťažké automaticky rozlíšiť od ľuďmi písaného textu (</a:t>
            </a:r>
            <a:r>
              <a:rPr lang="en-US" dirty="0">
                <a:hlinkClick r:id="rId2"/>
              </a:rPr>
              <a:t>https://github.com/HendrikStrobelt/detecting-fake-text</a:t>
            </a:r>
            <a:r>
              <a:rPr lang="sk-SK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EEF9F-C88C-4F3F-83B1-3988E8AB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B447-85E3-4EAF-BA15-B2B617CEE780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7316028-FBF1-4BF8-8C90-AAE349F970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20544" r="9626" b="12653"/>
          <a:stretch/>
        </p:blipFill>
        <p:spPr>
          <a:xfrm>
            <a:off x="2167812" y="2140144"/>
            <a:ext cx="7856375" cy="458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2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14EC2-4A9F-4BE7-9F43-509344918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Arkait</a:t>
            </a:r>
            <a:r>
              <a:rPr lang="en-US" dirty="0"/>
              <a:t> </a:t>
            </a:r>
            <a:r>
              <a:rPr lang="en-US" dirty="0" err="1"/>
              <a:t>Zubiaga</a:t>
            </a:r>
            <a:r>
              <a:rPr lang="en-US" dirty="0"/>
              <a:t>: Early Detection of Social Media Hoaxes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E35FD-D9C0-469E-B06F-011300EEE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Twitter Death Hoaxes Dataset</a:t>
            </a:r>
            <a:r>
              <a:rPr lang="sk-SK" b="1" dirty="0"/>
              <a:t>: </a:t>
            </a:r>
            <a:r>
              <a:rPr lang="en-US" dirty="0">
                <a:hlinkClick r:id="rId2"/>
              </a:rPr>
              <a:t>https://figshare.com/articles/Twitter_Death_Hoaxes_dataset/5688811</a:t>
            </a:r>
            <a:endParaRPr lang="sk-SK" dirty="0"/>
          </a:p>
          <a:p>
            <a:r>
              <a:rPr lang="en-US" dirty="0" err="1"/>
              <a:t>Tweety</a:t>
            </a:r>
            <a:r>
              <a:rPr lang="en-US" dirty="0"/>
              <a:t> </a:t>
            </a:r>
            <a:r>
              <a:rPr lang="en-US" dirty="0" err="1"/>
              <a:t>obsahu</a:t>
            </a:r>
            <a:r>
              <a:rPr lang="sk-SK" dirty="0" err="1"/>
              <a:t>júce</a:t>
            </a:r>
            <a:r>
              <a:rPr lang="sk-SK" dirty="0"/>
              <a:t> RIP + meno osoby</a:t>
            </a:r>
          </a:p>
          <a:p>
            <a:r>
              <a:rPr lang="sk-SK" dirty="0"/>
              <a:t>Z obdobia rokov 2012-2014; 4000 rôznych oznámení úmrtia (13 mil. </a:t>
            </a:r>
            <a:r>
              <a:rPr lang="sk-SK" dirty="0" err="1"/>
              <a:t>tweetov</a:t>
            </a:r>
            <a:r>
              <a:rPr lang="sk-SK" dirty="0"/>
              <a:t>), z toho 50% sú hoaxy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D10B5-D198-4720-A2FA-46A63D73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AB447-85E3-4EAF-BA15-B2B617CEE7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3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562</Words>
  <Application>Microsoft Office PowerPoint</Application>
  <PresentationFormat>Widescreen</PresentationFormat>
  <Paragraphs>63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Truth and Trust Online 2019</vt:lpstr>
      <vt:lpstr>PowerPoint Presentation</vt:lpstr>
      <vt:lpstr>1. ročník konferencie</vt:lpstr>
      <vt:lpstr>PowerPoint Presentation</vt:lpstr>
      <vt:lpstr>Facebook, Google, Microsoft</vt:lpstr>
      <vt:lpstr>Reuters</vt:lpstr>
      <vt:lpstr>Anya Belz: Fully automatic journalism</vt:lpstr>
      <vt:lpstr>Prečo je to problém</vt:lpstr>
      <vt:lpstr>Arkait Zubiaga: Early Detection of Social Media Hoaxes</vt:lpstr>
      <vt:lpstr>M. Mensino, H. Alani (Co-inform): News Source Credibility in the Eyes</vt:lpstr>
      <vt:lpstr>M. Mensino, H. Alani (Co-inform): News Source Credibility in the Eyes</vt:lpstr>
      <vt:lpstr>Kate Starbird: Beyond “Bots and Trolls”—Understanding Disinformation as Collaborative Work</vt:lpstr>
      <vt:lpstr>Tom Stafford: Rational Choices About Who To Trust</vt:lpstr>
      <vt:lpstr>Tom Stafford: Rational Choices About Who To Trust</vt:lpstr>
      <vt:lpstr>Amy Sippitt (Full Fact): We need to move beyond researching belief change</vt:lpstr>
      <vt:lpstr>London’s calling, but not delivering postcards (on time)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Truth and Trust Online 2019</dc:title>
  <dc:creator>Róbert Móro</dc:creator>
  <cp:lastModifiedBy>Róbert Móro</cp:lastModifiedBy>
  <cp:revision>1</cp:revision>
  <dcterms:created xsi:type="dcterms:W3CDTF">2019-11-18T13:35:23Z</dcterms:created>
  <dcterms:modified xsi:type="dcterms:W3CDTF">2019-11-18T21:55:48Z</dcterms:modified>
</cp:coreProperties>
</file>